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87" r:id="rId3"/>
    <p:sldMasterId id="2147483702" r:id="rId4"/>
  </p:sldMasterIdLst>
  <p:notesMasterIdLst>
    <p:notesMasterId r:id="rId29"/>
  </p:notesMasterIdLst>
  <p:sldIdLst>
    <p:sldId id="262" r:id="rId5"/>
    <p:sldId id="263" r:id="rId6"/>
    <p:sldId id="264" r:id="rId7"/>
    <p:sldId id="265" r:id="rId8"/>
    <p:sldId id="259" r:id="rId9"/>
    <p:sldId id="260" r:id="rId10"/>
    <p:sldId id="267" r:id="rId11"/>
    <p:sldId id="272" r:id="rId12"/>
    <p:sldId id="266" r:id="rId13"/>
    <p:sldId id="268" r:id="rId14"/>
    <p:sldId id="271" r:id="rId15"/>
    <p:sldId id="269" r:id="rId16"/>
    <p:sldId id="270" r:id="rId17"/>
    <p:sldId id="273" r:id="rId18"/>
    <p:sldId id="275" r:id="rId19"/>
    <p:sldId id="277" r:id="rId20"/>
    <p:sldId id="280" r:id="rId21"/>
    <p:sldId id="276" r:id="rId22"/>
    <p:sldId id="274" r:id="rId23"/>
    <p:sldId id="279" r:id="rId24"/>
    <p:sldId id="278" r:id="rId25"/>
    <p:sldId id="261" r:id="rId26"/>
    <p:sldId id="1723" r:id="rId27"/>
    <p:sldId id="1728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6DCFB4E-6BB1-4405-8E06-EB189F7249BC}">
          <p14:sldIdLst>
            <p14:sldId id="262"/>
          </p14:sldIdLst>
        </p14:section>
        <p14:section name="目录" id="{147CB848-C694-45B4-8156-383A565ED89C}">
          <p14:sldIdLst>
            <p14:sldId id="263"/>
          </p14:sldIdLst>
        </p14:section>
        <p14:section name="转场" id="{34466574-BE9E-4DB5-AB69-7EE4E2A01EB8}">
          <p14:sldIdLst>
            <p14:sldId id="264"/>
          </p14:sldIdLst>
        </p14:section>
        <p14:section name="内容" id="{B6C8A9A5-67B1-4B95-9473-D36BF14312E0}">
          <p14:sldIdLst>
            <p14:sldId id="265"/>
            <p14:sldId id="259"/>
            <p14:sldId id="260"/>
            <p14:sldId id="267"/>
            <p14:sldId id="272"/>
            <p14:sldId id="266"/>
            <p14:sldId id="268"/>
            <p14:sldId id="271"/>
            <p14:sldId id="269"/>
            <p14:sldId id="270"/>
            <p14:sldId id="273"/>
            <p14:sldId id="275"/>
            <p14:sldId id="277"/>
            <p14:sldId id="280"/>
            <p14:sldId id="276"/>
            <p14:sldId id="274"/>
            <p14:sldId id="279"/>
            <p14:sldId id="278"/>
            <p14:sldId id="261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A5A5A5"/>
    <a:srgbClr val="ED7D31"/>
    <a:srgbClr val="FFC000"/>
    <a:srgbClr val="005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image" Target="../media/image21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70C0"/>
            </a:solidFill>
            <a:ln w="476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0"/>
            <c:extLst>
              <c:ext xmlns:c16="http://schemas.microsoft.com/office/drawing/2014/chart" uri="{C3380CC4-5D6E-409C-BE32-E72D297353CC}">
                <c16:uniqueId val="{00000001-4A4E-4100-88BF-C821A768A3B3}"/>
              </c:ext>
            </c:extLst>
          </c:dPt>
          <c:dPt>
            <c:idx val="1"/>
            <c:bubble3D val="0"/>
            <c:explosion val="7"/>
            <c:extLst>
              <c:ext xmlns:c16="http://schemas.microsoft.com/office/drawing/2014/chart" uri="{C3380CC4-5D6E-409C-BE32-E72D297353CC}">
                <c16:uniqueId val="{00000003-4A4E-4100-88BF-C821A768A3B3}"/>
              </c:ext>
            </c:extLst>
          </c:dPt>
          <c:dPt>
            <c:idx val="2"/>
            <c:bubble3D val="0"/>
            <c:explosion val="11"/>
            <c:extLst>
              <c:ext xmlns:c16="http://schemas.microsoft.com/office/drawing/2014/chart" uri="{C3380CC4-5D6E-409C-BE32-E72D297353CC}">
                <c16:uniqueId val="{00000005-4A4E-4100-88BF-C821A768A3B3}"/>
              </c:ext>
            </c:extLst>
          </c:dPt>
          <c:dLbls>
            <c:dLbl>
              <c:idx val="0"/>
              <c:layout>
                <c:manualLayout>
                  <c:x val="-0.16806791338582677"/>
                  <c:y val="-6.0559543518728866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64%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4E-4100-88BF-C821A768A3B3}"/>
                </c:ext>
              </c:extLst>
            </c:dLbl>
            <c:dLbl>
              <c:idx val="1"/>
              <c:layout>
                <c:manualLayout>
                  <c:x val="0.14912475393700789"/>
                  <c:y val="2.752355883836375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 rtl="0">
                      <a:defRPr sz="2800" b="0" i="0" u="none" strike="noStrike" kern="1200" baseline="0">
                        <a:solidFill>
                          <a:schemeClr val="bg1"/>
                        </a:solidFill>
                        <a:latin typeface="Akzidenz-Grotesk BQ Condensed" pitchFamily="2" charset="0"/>
                        <a:ea typeface="方正中等线简体" panose="03000509000000000000" pitchFamily="65" charset="-122"/>
                        <a:cs typeface="+mn-cs"/>
                      </a:defRPr>
                    </a:pPr>
                    <a:r>
                      <a:rPr lang="en-US" sz="2800">
                        <a:solidFill>
                          <a:schemeClr val="bg1"/>
                        </a:solidFill>
                      </a:rPr>
                      <a:t>24%</a:t>
                    </a:r>
                    <a:endParaRPr lang="en-US" sz="2800">
                      <a:blipFill>
                        <a:blip xmlns:r="http://schemas.openxmlformats.org/officeDocument/2006/relationships" r:embed="rId1"/>
                        <a:stretch>
                          <a:fillRect/>
                        </a:stretch>
                      </a:blip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A4E-4100-88BF-C821A768A3B3}"/>
                </c:ext>
              </c:extLst>
            </c:dLbl>
            <c:dLbl>
              <c:idx val="2"/>
              <c:layout>
                <c:manualLayout>
                  <c:x val="8.2787770669291286E-2"/>
                  <c:y val="0.14490943990468505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12%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A4E-4100-88BF-C821A768A3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Akzidenz-Grotesk BQ Condensed" pitchFamily="2" charset="0"/>
                    <a:ea typeface="方正中等线简体" panose="03000509000000000000" pitchFamily="65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A4E-4100-88BF-C821A768A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Akzidenz-Grotesk BQ Condensed" pitchFamily="2" charset="0"/>
          <a:ea typeface="方正中等线简体" panose="03000509000000000000" pitchFamily="65" charset="-122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0-4D01-9B8A-33F3C14BAF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0-4D01-9B8A-33F3C14BAF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0-4D01-9B8A-33F3C14BAFE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546798304"/>
        <c:axId val="546797472"/>
      </c:barChart>
      <c:catAx>
        <c:axId val="54679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46797472"/>
        <c:crosses val="autoZero"/>
        <c:auto val="1"/>
        <c:lblAlgn val="ctr"/>
        <c:lblOffset val="100"/>
        <c:noMultiLvlLbl val="0"/>
      </c:catAx>
      <c:valAx>
        <c:axId val="546797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6798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51-482B-BC46-4C3D99B8D4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51-482B-BC46-4C3D99B8D4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51-482B-BC46-4C3D99B8D4B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546798304"/>
        <c:axId val="546797472"/>
      </c:barChart>
      <c:catAx>
        <c:axId val="54679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46797472"/>
        <c:crosses val="autoZero"/>
        <c:auto val="1"/>
        <c:lblAlgn val="ctr"/>
        <c:lblOffset val="100"/>
        <c:noMultiLvlLbl val="0"/>
      </c:catAx>
      <c:valAx>
        <c:axId val="546797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6798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6DA20-2E19-476D-9582-1859EEB524FF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85A80-B526-4C1D-A69A-80430A1F4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815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85A80-B526-4C1D-A69A-80430A1F4D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364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748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4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102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590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231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85A80-B526-4C1D-A69A-80430A1F4D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469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31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04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840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36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85A80-B526-4C1D-A69A-80430A1F4D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620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513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85A80-B526-4C1D-A69A-80430A1F4D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66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85A80-B526-4C1D-A69A-80430A1F4D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21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808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14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66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89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5A80-B526-4C1D-A69A-80430A1F4D7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34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85A80-B526-4C1D-A69A-80430A1F4D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85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952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68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0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13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107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452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117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58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242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278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64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939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17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68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76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4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00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78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53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708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30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75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2419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763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286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689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9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595971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23D4C8F-ACC0-49EF-894E-F1EC71165D14}"/>
              </a:ext>
            </a:extLst>
          </p:cNvPr>
          <p:cNvSpPr/>
          <p:nvPr userDrawn="1"/>
        </p:nvSpPr>
        <p:spPr>
          <a:xfrm>
            <a:off x="572349" y="780466"/>
            <a:ext cx="11047307" cy="52970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61338">
              <a:lnSpc>
                <a:spcPct val="120000"/>
              </a:lnSpc>
            </a:pPr>
            <a:endParaRPr lang="zh-CN" altLang="en-US" sz="976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697B832-E759-40C9-9571-34DD2FBD8446}"/>
              </a:ext>
            </a:extLst>
          </p:cNvPr>
          <p:cNvGrpSpPr/>
          <p:nvPr userDrawn="1"/>
        </p:nvGrpSpPr>
        <p:grpSpPr>
          <a:xfrm>
            <a:off x="1168907" y="547410"/>
            <a:ext cx="2529333" cy="811255"/>
            <a:chOff x="876679" y="527088"/>
            <a:chExt cx="1897001" cy="811254"/>
          </a:xfrm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8CA4AD1E-9035-4304-817F-D49FDFBFB8F0}"/>
                </a:ext>
              </a:extLst>
            </p:cNvPr>
            <p:cNvSpPr/>
            <p:nvPr/>
          </p:nvSpPr>
          <p:spPr>
            <a:xfrm flipH="1">
              <a:off x="876679" y="555909"/>
              <a:ext cx="106136" cy="190654"/>
            </a:xfrm>
            <a:prstGeom prst="rtTriangle">
              <a:avLst/>
            </a:prstGeom>
            <a:solidFill>
              <a:srgbClr val="656B6E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61338">
                <a:lnSpc>
                  <a:spcPct val="120000"/>
                </a:lnSpc>
              </a:pPr>
              <a:endParaRPr lang="zh-CN" altLang="en-US" sz="976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43E1BCA-5ECB-43F0-AE4A-35946797788C}"/>
                </a:ext>
              </a:extLst>
            </p:cNvPr>
            <p:cNvSpPr/>
            <p:nvPr/>
          </p:nvSpPr>
          <p:spPr>
            <a:xfrm>
              <a:off x="990053" y="527088"/>
              <a:ext cx="1783627" cy="811254"/>
            </a:xfrm>
            <a:prstGeom prst="rect">
              <a:avLst/>
            </a:prstGeom>
            <a:solidFill>
              <a:srgbClr val="808C94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61338">
                <a:lnSpc>
                  <a:spcPct val="120000"/>
                </a:lnSpc>
              </a:pPr>
              <a:endParaRPr lang="zh-CN" altLang="en-US" sz="976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6CCDDB-46E0-4506-82D2-EB4A463D6955}"/>
              </a:ext>
            </a:extLst>
          </p:cNvPr>
          <p:cNvGrpSpPr/>
          <p:nvPr userDrawn="1"/>
        </p:nvGrpSpPr>
        <p:grpSpPr>
          <a:xfrm>
            <a:off x="4718231" y="6323884"/>
            <a:ext cx="3019698" cy="361855"/>
            <a:chOff x="3336324" y="6323884"/>
            <a:chExt cx="3019698" cy="361855"/>
          </a:xfrm>
        </p:grpSpPr>
        <p:grpSp>
          <p:nvGrpSpPr>
            <p:cNvPr id="21" name="PA_组合 2">
              <a:extLst>
                <a:ext uri="{FF2B5EF4-FFF2-40B4-BE49-F238E27FC236}">
                  <a16:creationId xmlns:a16="http://schemas.microsoft.com/office/drawing/2014/main" id="{A315260C-0BF2-4EAF-ADA2-5B777D0FEC07}"/>
                </a:ext>
              </a:extLst>
            </p:cNvPr>
            <p:cNvGrpSpPr/>
            <p:nvPr userDrawn="1">
              <p:custDataLst>
                <p:tags r:id="rId1"/>
              </p:custDataLst>
            </p:nvPr>
          </p:nvGrpSpPr>
          <p:grpSpPr>
            <a:xfrm>
              <a:off x="3336324" y="6388864"/>
              <a:ext cx="736171" cy="263181"/>
              <a:chOff x="9668623" y="5462875"/>
              <a:chExt cx="2145277" cy="766937"/>
            </a:xfrm>
            <a:solidFill>
              <a:srgbClr val="BB1C22"/>
            </a:solidFill>
          </p:grpSpPr>
          <p:sp>
            <p:nvSpPr>
              <p:cNvPr id="22" name="Freeform 51">
                <a:extLst>
                  <a:ext uri="{FF2B5EF4-FFF2-40B4-BE49-F238E27FC236}">
                    <a16:creationId xmlns:a16="http://schemas.microsoft.com/office/drawing/2014/main" id="{1DA26C2C-9DCE-4F65-875D-1D48CF49D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3" name="Freeform 52">
                <a:extLst>
                  <a:ext uri="{FF2B5EF4-FFF2-40B4-BE49-F238E27FC236}">
                    <a16:creationId xmlns:a16="http://schemas.microsoft.com/office/drawing/2014/main" id="{1FB13653-45E6-4D11-BCC2-9B24CF0307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" name="Freeform 53">
                <a:extLst>
                  <a:ext uri="{FF2B5EF4-FFF2-40B4-BE49-F238E27FC236}">
                    <a16:creationId xmlns:a16="http://schemas.microsoft.com/office/drawing/2014/main" id="{306BEB0A-B8ED-410C-8F50-5D5102CF6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Freeform 54">
                <a:extLst>
                  <a:ext uri="{FF2B5EF4-FFF2-40B4-BE49-F238E27FC236}">
                    <a16:creationId xmlns:a16="http://schemas.microsoft.com/office/drawing/2014/main" id="{21D1DCD2-BC9B-4C79-B5B2-D50A9BB818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8" name="Freeform 55">
                <a:extLst>
                  <a:ext uri="{FF2B5EF4-FFF2-40B4-BE49-F238E27FC236}">
                    <a16:creationId xmlns:a16="http://schemas.microsoft.com/office/drawing/2014/main" id="{39319923-E9DA-4BB3-8986-BBD08904C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7509" y="5489691"/>
                <a:ext cx="316428" cy="740120"/>
              </a:xfrm>
              <a:custGeom>
                <a:avLst/>
                <a:gdLst>
                  <a:gd name="T0" fmla="*/ 59 w 59"/>
                  <a:gd name="T1" fmla="*/ 93 h 138"/>
                  <a:gd name="T2" fmla="*/ 59 w 59"/>
                  <a:gd name="T3" fmla="*/ 93 h 138"/>
                  <a:gd name="T4" fmla="*/ 59 w 59"/>
                  <a:gd name="T5" fmla="*/ 0 h 138"/>
                  <a:gd name="T6" fmla="*/ 43 w 59"/>
                  <a:gd name="T7" fmla="*/ 0 h 138"/>
                  <a:gd name="T8" fmla="*/ 43 w 59"/>
                  <a:gd name="T9" fmla="*/ 88 h 138"/>
                  <a:gd name="T10" fmla="*/ 0 w 59"/>
                  <a:gd name="T11" fmla="*/ 138 h 138"/>
                  <a:gd name="T12" fmla="*/ 22 w 59"/>
                  <a:gd name="T13" fmla="*/ 138 h 138"/>
                  <a:gd name="T14" fmla="*/ 59 w 59"/>
                  <a:gd name="T15" fmla="*/ 93 h 138"/>
                  <a:gd name="T16" fmla="*/ 59 w 59"/>
                  <a:gd name="T17" fmla="*/ 9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38">
                    <a:moveTo>
                      <a:pt x="59" y="93"/>
                    </a:moveTo>
                    <a:lnTo>
                      <a:pt x="59" y="93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43" y="88"/>
                    </a:lnTo>
                    <a:lnTo>
                      <a:pt x="0" y="138"/>
                    </a:lnTo>
                    <a:lnTo>
                      <a:pt x="22" y="138"/>
                    </a:lnTo>
                    <a:lnTo>
                      <a:pt x="59" y="93"/>
                    </a:lnTo>
                    <a:lnTo>
                      <a:pt x="59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9" name="Freeform 56">
                <a:extLst>
                  <a:ext uri="{FF2B5EF4-FFF2-40B4-BE49-F238E27FC236}">
                    <a16:creationId xmlns:a16="http://schemas.microsoft.com/office/drawing/2014/main" id="{2216833F-463E-48C1-863A-EA9BD7ADD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7121" y="5999195"/>
                <a:ext cx="252070" cy="230617"/>
              </a:xfrm>
              <a:custGeom>
                <a:avLst/>
                <a:gdLst>
                  <a:gd name="T0" fmla="*/ 9 w 47"/>
                  <a:gd name="T1" fmla="*/ 0 h 43"/>
                  <a:gd name="T2" fmla="*/ 0 w 47"/>
                  <a:gd name="T3" fmla="*/ 11 h 43"/>
                  <a:gd name="T4" fmla="*/ 27 w 47"/>
                  <a:gd name="T5" fmla="*/ 43 h 43"/>
                  <a:gd name="T6" fmla="*/ 47 w 47"/>
                  <a:gd name="T7" fmla="*/ 43 h 43"/>
                  <a:gd name="T8" fmla="*/ 9 w 4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9" y="0"/>
                    </a:moveTo>
                    <a:lnTo>
                      <a:pt x="0" y="11"/>
                    </a:lnTo>
                    <a:lnTo>
                      <a:pt x="27" y="43"/>
                    </a:lnTo>
                    <a:lnTo>
                      <a:pt x="47" y="4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0" name="Rectangle 57">
                <a:extLst>
                  <a:ext uri="{FF2B5EF4-FFF2-40B4-BE49-F238E27FC236}">
                    <a16:creationId xmlns:a16="http://schemas.microsoft.com/office/drawing/2014/main" id="{86222ECA-BCD5-4916-9AA0-FD440F535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8623" y="5800756"/>
                <a:ext cx="91174" cy="4290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E36AD84B-64DD-4868-92C4-7A8CCBA36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7231" y="5489691"/>
                <a:ext cx="80448" cy="4183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2" name="Rectangle 59">
                <a:extLst>
                  <a:ext uri="{FF2B5EF4-FFF2-40B4-BE49-F238E27FC236}">
                    <a16:creationId xmlns:a16="http://schemas.microsoft.com/office/drawing/2014/main" id="{EFD3F554-6E71-4AC5-9BCA-DD8AF04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3659" y="5489691"/>
                <a:ext cx="85811" cy="4183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3" name="Freeform 60">
                <a:extLst>
                  <a:ext uri="{FF2B5EF4-FFF2-40B4-BE49-F238E27FC236}">
                    <a16:creationId xmlns:a16="http://schemas.microsoft.com/office/drawing/2014/main" id="{D5294EA9-0EAA-4160-8361-D7C5F3A58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623" y="5489691"/>
                <a:ext cx="278886" cy="740120"/>
              </a:xfrm>
              <a:custGeom>
                <a:avLst/>
                <a:gdLst>
                  <a:gd name="T0" fmla="*/ 52 w 52"/>
                  <a:gd name="T1" fmla="*/ 92 h 138"/>
                  <a:gd name="T2" fmla="*/ 52 w 52"/>
                  <a:gd name="T3" fmla="*/ 78 h 138"/>
                  <a:gd name="T4" fmla="*/ 45 w 52"/>
                  <a:gd name="T5" fmla="*/ 78 h 138"/>
                  <a:gd name="T6" fmla="*/ 45 w 52"/>
                  <a:gd name="T7" fmla="*/ 49 h 138"/>
                  <a:gd name="T8" fmla="*/ 52 w 52"/>
                  <a:gd name="T9" fmla="*/ 49 h 138"/>
                  <a:gd name="T10" fmla="*/ 52 w 52"/>
                  <a:gd name="T11" fmla="*/ 35 h 138"/>
                  <a:gd name="T12" fmla="*/ 45 w 52"/>
                  <a:gd name="T13" fmla="*/ 35 h 138"/>
                  <a:gd name="T14" fmla="*/ 45 w 52"/>
                  <a:gd name="T15" fmla="*/ 13 h 138"/>
                  <a:gd name="T16" fmla="*/ 52 w 52"/>
                  <a:gd name="T17" fmla="*/ 13 h 138"/>
                  <a:gd name="T18" fmla="*/ 52 w 52"/>
                  <a:gd name="T19" fmla="*/ 0 h 138"/>
                  <a:gd name="T20" fmla="*/ 45 w 52"/>
                  <a:gd name="T21" fmla="*/ 0 h 138"/>
                  <a:gd name="T22" fmla="*/ 29 w 52"/>
                  <a:gd name="T23" fmla="*/ 0 h 138"/>
                  <a:gd name="T24" fmla="*/ 0 w 52"/>
                  <a:gd name="T25" fmla="*/ 0 h 138"/>
                  <a:gd name="T26" fmla="*/ 0 w 52"/>
                  <a:gd name="T27" fmla="*/ 13 h 138"/>
                  <a:gd name="T28" fmla="*/ 29 w 52"/>
                  <a:gd name="T29" fmla="*/ 13 h 138"/>
                  <a:gd name="T30" fmla="*/ 29 w 52"/>
                  <a:gd name="T31" fmla="*/ 35 h 138"/>
                  <a:gd name="T32" fmla="*/ 0 w 52"/>
                  <a:gd name="T33" fmla="*/ 35 h 138"/>
                  <a:gd name="T34" fmla="*/ 0 w 52"/>
                  <a:gd name="T35" fmla="*/ 49 h 138"/>
                  <a:gd name="T36" fmla="*/ 29 w 52"/>
                  <a:gd name="T37" fmla="*/ 49 h 138"/>
                  <a:gd name="T38" fmla="*/ 29 w 52"/>
                  <a:gd name="T39" fmla="*/ 78 h 138"/>
                  <a:gd name="T40" fmla="*/ 29 w 52"/>
                  <a:gd name="T41" fmla="*/ 92 h 138"/>
                  <a:gd name="T42" fmla="*/ 29 w 52"/>
                  <a:gd name="T43" fmla="*/ 138 h 138"/>
                  <a:gd name="T44" fmla="*/ 45 w 52"/>
                  <a:gd name="T45" fmla="*/ 138 h 138"/>
                  <a:gd name="T46" fmla="*/ 45 w 52"/>
                  <a:gd name="T47" fmla="*/ 92 h 138"/>
                  <a:gd name="T48" fmla="*/ 52 w 52"/>
                  <a:gd name="T4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" h="138">
                    <a:moveTo>
                      <a:pt x="52" y="92"/>
                    </a:moveTo>
                    <a:lnTo>
                      <a:pt x="52" y="78"/>
                    </a:lnTo>
                    <a:lnTo>
                      <a:pt x="45" y="78"/>
                    </a:lnTo>
                    <a:lnTo>
                      <a:pt x="45" y="49"/>
                    </a:lnTo>
                    <a:lnTo>
                      <a:pt x="52" y="49"/>
                    </a:lnTo>
                    <a:lnTo>
                      <a:pt x="52" y="35"/>
                    </a:lnTo>
                    <a:lnTo>
                      <a:pt x="45" y="35"/>
                    </a:lnTo>
                    <a:lnTo>
                      <a:pt x="45" y="13"/>
                    </a:lnTo>
                    <a:lnTo>
                      <a:pt x="52" y="13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29" y="13"/>
                    </a:lnTo>
                    <a:lnTo>
                      <a:pt x="29" y="35"/>
                    </a:lnTo>
                    <a:lnTo>
                      <a:pt x="0" y="35"/>
                    </a:lnTo>
                    <a:lnTo>
                      <a:pt x="0" y="49"/>
                    </a:lnTo>
                    <a:lnTo>
                      <a:pt x="29" y="49"/>
                    </a:lnTo>
                    <a:lnTo>
                      <a:pt x="29" y="78"/>
                    </a:lnTo>
                    <a:lnTo>
                      <a:pt x="29" y="92"/>
                    </a:lnTo>
                    <a:lnTo>
                      <a:pt x="29" y="138"/>
                    </a:lnTo>
                    <a:lnTo>
                      <a:pt x="45" y="138"/>
                    </a:lnTo>
                    <a:lnTo>
                      <a:pt x="45" y="92"/>
                    </a:lnTo>
                    <a:lnTo>
                      <a:pt x="52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753CF6CC-5791-46CC-9B56-4614471036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8477" y="5462875"/>
                <a:ext cx="375423" cy="386150"/>
              </a:xfrm>
              <a:custGeom>
                <a:avLst/>
                <a:gdLst>
                  <a:gd name="T0" fmla="*/ 26 w 51"/>
                  <a:gd name="T1" fmla="*/ 52 h 52"/>
                  <a:gd name="T2" fmla="*/ 7 w 51"/>
                  <a:gd name="T3" fmla="*/ 44 h 52"/>
                  <a:gd name="T4" fmla="*/ 0 w 51"/>
                  <a:gd name="T5" fmla="*/ 26 h 52"/>
                  <a:gd name="T6" fmla="*/ 7 w 51"/>
                  <a:gd name="T7" fmla="*/ 8 h 52"/>
                  <a:gd name="T8" fmla="*/ 26 w 51"/>
                  <a:gd name="T9" fmla="*/ 0 h 52"/>
                  <a:gd name="T10" fmla="*/ 44 w 51"/>
                  <a:gd name="T11" fmla="*/ 8 h 52"/>
                  <a:gd name="T12" fmla="*/ 51 w 51"/>
                  <a:gd name="T13" fmla="*/ 26 h 52"/>
                  <a:gd name="T14" fmla="*/ 44 w 51"/>
                  <a:gd name="T15" fmla="*/ 44 h 52"/>
                  <a:gd name="T16" fmla="*/ 26 w 51"/>
                  <a:gd name="T17" fmla="*/ 52 h 52"/>
                  <a:gd name="T18" fmla="*/ 26 w 51"/>
                  <a:gd name="T19" fmla="*/ 4 h 52"/>
                  <a:gd name="T20" fmla="*/ 10 w 51"/>
                  <a:gd name="T21" fmla="*/ 11 h 52"/>
                  <a:gd name="T22" fmla="*/ 4 w 51"/>
                  <a:gd name="T23" fmla="*/ 26 h 52"/>
                  <a:gd name="T24" fmla="*/ 10 w 51"/>
                  <a:gd name="T25" fmla="*/ 41 h 52"/>
                  <a:gd name="T26" fmla="*/ 26 w 51"/>
                  <a:gd name="T27" fmla="*/ 48 h 52"/>
                  <a:gd name="T28" fmla="*/ 41 w 51"/>
                  <a:gd name="T29" fmla="*/ 41 h 52"/>
                  <a:gd name="T30" fmla="*/ 47 w 51"/>
                  <a:gd name="T31" fmla="*/ 26 h 52"/>
                  <a:gd name="T32" fmla="*/ 41 w 51"/>
                  <a:gd name="T33" fmla="*/ 11 h 52"/>
                  <a:gd name="T34" fmla="*/ 26 w 51"/>
                  <a:gd name="T35" fmla="*/ 4 h 52"/>
                  <a:gd name="T36" fmla="*/ 38 w 51"/>
                  <a:gd name="T37" fmla="*/ 42 h 52"/>
                  <a:gd name="T38" fmla="*/ 32 w 51"/>
                  <a:gd name="T39" fmla="*/ 42 h 52"/>
                  <a:gd name="T40" fmla="*/ 29 w 51"/>
                  <a:gd name="T41" fmla="*/ 34 h 52"/>
                  <a:gd name="T42" fmla="*/ 23 w 51"/>
                  <a:gd name="T43" fmla="*/ 28 h 52"/>
                  <a:gd name="T44" fmla="*/ 21 w 51"/>
                  <a:gd name="T45" fmla="*/ 28 h 52"/>
                  <a:gd name="T46" fmla="*/ 21 w 51"/>
                  <a:gd name="T47" fmla="*/ 42 h 52"/>
                  <a:gd name="T48" fmla="*/ 15 w 51"/>
                  <a:gd name="T49" fmla="*/ 42 h 52"/>
                  <a:gd name="T50" fmla="*/ 15 w 51"/>
                  <a:gd name="T51" fmla="*/ 9 h 52"/>
                  <a:gd name="T52" fmla="*/ 25 w 51"/>
                  <a:gd name="T53" fmla="*/ 9 h 52"/>
                  <a:gd name="T54" fmla="*/ 34 w 51"/>
                  <a:gd name="T55" fmla="*/ 12 h 52"/>
                  <a:gd name="T56" fmla="*/ 37 w 51"/>
                  <a:gd name="T57" fmla="*/ 18 h 52"/>
                  <a:gd name="T58" fmla="*/ 35 w 51"/>
                  <a:gd name="T59" fmla="*/ 24 h 52"/>
                  <a:gd name="T60" fmla="*/ 28 w 51"/>
                  <a:gd name="T61" fmla="*/ 27 h 52"/>
                  <a:gd name="T62" fmla="*/ 28 w 51"/>
                  <a:gd name="T63" fmla="*/ 27 h 52"/>
                  <a:gd name="T64" fmla="*/ 34 w 51"/>
                  <a:gd name="T65" fmla="*/ 33 h 52"/>
                  <a:gd name="T66" fmla="*/ 38 w 51"/>
                  <a:gd name="T67" fmla="*/ 42 h 52"/>
                  <a:gd name="T68" fmla="*/ 21 w 51"/>
                  <a:gd name="T69" fmla="*/ 14 h 52"/>
                  <a:gd name="T70" fmla="*/ 21 w 51"/>
                  <a:gd name="T71" fmla="*/ 24 h 52"/>
                  <a:gd name="T72" fmla="*/ 25 w 51"/>
                  <a:gd name="T73" fmla="*/ 24 h 52"/>
                  <a:gd name="T74" fmla="*/ 31 w 51"/>
                  <a:gd name="T75" fmla="*/ 19 h 52"/>
                  <a:gd name="T76" fmla="*/ 30 w 51"/>
                  <a:gd name="T77" fmla="*/ 15 h 52"/>
                  <a:gd name="T78" fmla="*/ 24 w 51"/>
                  <a:gd name="T79" fmla="*/ 14 h 52"/>
                  <a:gd name="T80" fmla="*/ 21 w 51"/>
                  <a:gd name="T81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" h="52">
                    <a:moveTo>
                      <a:pt x="26" y="52"/>
                    </a:moveTo>
                    <a:cubicBezTo>
                      <a:pt x="18" y="52"/>
                      <a:pt x="12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3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3" y="0"/>
                      <a:pt x="39" y="3"/>
                      <a:pt x="44" y="8"/>
                    </a:cubicBezTo>
                    <a:cubicBezTo>
                      <a:pt x="49" y="13"/>
                      <a:pt x="51" y="19"/>
                      <a:pt x="51" y="26"/>
                    </a:cubicBezTo>
                    <a:cubicBezTo>
                      <a:pt x="51" y="33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lose/>
                    <a:moveTo>
                      <a:pt x="26" y="4"/>
                    </a:moveTo>
                    <a:cubicBezTo>
                      <a:pt x="20" y="4"/>
                      <a:pt x="14" y="6"/>
                      <a:pt x="10" y="11"/>
                    </a:cubicBezTo>
                    <a:cubicBezTo>
                      <a:pt x="6" y="15"/>
                      <a:pt x="4" y="20"/>
                      <a:pt x="4" y="26"/>
                    </a:cubicBezTo>
                    <a:cubicBezTo>
                      <a:pt x="4" y="32"/>
                      <a:pt x="6" y="37"/>
                      <a:pt x="10" y="41"/>
                    </a:cubicBezTo>
                    <a:cubicBezTo>
                      <a:pt x="14" y="46"/>
                      <a:pt x="20" y="48"/>
                      <a:pt x="26" y="48"/>
                    </a:cubicBezTo>
                    <a:cubicBezTo>
                      <a:pt x="32" y="48"/>
                      <a:pt x="37" y="46"/>
                      <a:pt x="41" y="41"/>
                    </a:cubicBezTo>
                    <a:cubicBezTo>
                      <a:pt x="45" y="37"/>
                      <a:pt x="47" y="32"/>
                      <a:pt x="47" y="26"/>
                    </a:cubicBezTo>
                    <a:cubicBezTo>
                      <a:pt x="47" y="20"/>
                      <a:pt x="45" y="15"/>
                      <a:pt x="41" y="11"/>
                    </a:cubicBezTo>
                    <a:cubicBezTo>
                      <a:pt x="37" y="6"/>
                      <a:pt x="32" y="4"/>
                      <a:pt x="26" y="4"/>
                    </a:cubicBezTo>
                    <a:close/>
                    <a:moveTo>
                      <a:pt x="38" y="42"/>
                    </a:moveTo>
                    <a:cubicBezTo>
                      <a:pt x="32" y="42"/>
                      <a:pt x="32" y="42"/>
                      <a:pt x="32" y="42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7" y="30"/>
                      <a:pt x="25" y="28"/>
                      <a:pt x="23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9" y="9"/>
                      <a:pt x="32" y="10"/>
                      <a:pt x="34" y="12"/>
                    </a:cubicBezTo>
                    <a:cubicBezTo>
                      <a:pt x="36" y="13"/>
                      <a:pt x="37" y="15"/>
                      <a:pt x="37" y="18"/>
                    </a:cubicBezTo>
                    <a:cubicBezTo>
                      <a:pt x="37" y="20"/>
                      <a:pt x="36" y="22"/>
                      <a:pt x="35" y="24"/>
                    </a:cubicBezTo>
                    <a:cubicBezTo>
                      <a:pt x="33" y="26"/>
                      <a:pt x="31" y="27"/>
                      <a:pt x="28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8"/>
                      <a:pt x="32" y="30"/>
                      <a:pt x="34" y="33"/>
                    </a:cubicBezTo>
                    <a:lnTo>
                      <a:pt x="38" y="42"/>
                    </a:lnTo>
                    <a:close/>
                    <a:moveTo>
                      <a:pt x="21" y="1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9" y="24"/>
                      <a:pt x="31" y="22"/>
                      <a:pt x="31" y="19"/>
                    </a:cubicBezTo>
                    <a:cubicBezTo>
                      <a:pt x="31" y="17"/>
                      <a:pt x="31" y="15"/>
                      <a:pt x="30" y="15"/>
                    </a:cubicBezTo>
                    <a:cubicBezTo>
                      <a:pt x="28" y="14"/>
                      <a:pt x="26" y="14"/>
                      <a:pt x="24" y="14"/>
                    </a:cubicBezTo>
                    <a:lnTo>
                      <a:pt x="2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35" name="十字形 34">
              <a:extLst>
                <a:ext uri="{FF2B5EF4-FFF2-40B4-BE49-F238E27FC236}">
                  <a16:creationId xmlns:a16="http://schemas.microsoft.com/office/drawing/2014/main" id="{8A02AAE0-42A5-4F83-A2C2-3BE323E28BA5}"/>
                </a:ext>
              </a:extLst>
            </p:cNvPr>
            <p:cNvSpPr/>
            <p:nvPr userDrawn="1"/>
          </p:nvSpPr>
          <p:spPr>
            <a:xfrm rot="2700000">
              <a:off x="4250784" y="6372326"/>
              <a:ext cx="298087" cy="298086"/>
            </a:xfrm>
            <a:prstGeom prst="plus">
              <a:avLst>
                <a:gd name="adj" fmla="val 47463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36" name="Picture 74">
              <a:extLst>
                <a:ext uri="{FF2B5EF4-FFF2-40B4-BE49-F238E27FC236}">
                  <a16:creationId xmlns:a16="http://schemas.microsoft.com/office/drawing/2014/main" id="{4DEA1505-4B89-44BC-91FD-BCE81431AF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842" y="6323884"/>
              <a:ext cx="361855" cy="361855"/>
            </a:xfrm>
            <a:prstGeom prst="rect">
              <a:avLst/>
            </a:prstGeom>
          </p:spPr>
        </p:pic>
        <p:sp>
          <p:nvSpPr>
            <p:cNvPr id="37" name="TextBox 73">
              <a:extLst>
                <a:ext uri="{FF2B5EF4-FFF2-40B4-BE49-F238E27FC236}">
                  <a16:creationId xmlns:a16="http://schemas.microsoft.com/office/drawing/2014/main" id="{17F7E357-AEB9-4ABE-8D97-682337560DF2}"/>
                </a:ext>
              </a:extLst>
            </p:cNvPr>
            <p:cNvSpPr txBox="1"/>
            <p:nvPr userDrawn="1"/>
          </p:nvSpPr>
          <p:spPr>
            <a:xfrm>
              <a:off x="5094138" y="636748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D83B01"/>
                  </a:solidFill>
                  <a:latin typeface="Microsoft YaHei Light" charset="-122"/>
                  <a:ea typeface="Microsoft YaHei Light" charset="-122"/>
                </a:rPr>
                <a:t>微软听听文档</a:t>
              </a:r>
              <a:endParaRPr lang="en-US" altLang="zh-CN" sz="1400" dirty="0">
                <a:solidFill>
                  <a:srgbClr val="D83B01"/>
                </a:solidFill>
                <a:latin typeface="Microsoft YaHei Light" charset="-122"/>
                <a:ea typeface="Microsoft YaHei Light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360211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533921" y="1625850"/>
            <a:ext cx="663064" cy="3942559"/>
            <a:chOff x="-1890670" y="575006"/>
            <a:chExt cx="765866" cy="6071755"/>
          </a:xfrm>
        </p:grpSpPr>
        <p:sp>
          <p:nvSpPr>
            <p:cNvPr id="4" name="椭圆 3"/>
            <p:cNvSpPr/>
            <p:nvPr/>
          </p:nvSpPr>
          <p:spPr>
            <a:xfrm>
              <a:off x="-1890670" y="1636183"/>
              <a:ext cx="765866" cy="765866"/>
            </a:xfrm>
            <a:prstGeom prst="ellipse">
              <a:avLst/>
            </a:prstGeom>
            <a:solidFill>
              <a:srgbClr val="B7D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5" name="椭圆 4"/>
            <p:cNvSpPr/>
            <p:nvPr/>
          </p:nvSpPr>
          <p:spPr>
            <a:xfrm>
              <a:off x="-1890670" y="4819716"/>
              <a:ext cx="765866" cy="765866"/>
            </a:xfrm>
            <a:prstGeom prst="ellipse">
              <a:avLst/>
            </a:prstGeom>
            <a:solidFill>
              <a:srgbClr val="E23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6" name="椭圆 5"/>
            <p:cNvSpPr/>
            <p:nvPr/>
          </p:nvSpPr>
          <p:spPr>
            <a:xfrm>
              <a:off x="-1890670" y="2697360"/>
              <a:ext cx="765866" cy="765866"/>
            </a:xfrm>
            <a:prstGeom prst="ellipse">
              <a:avLst/>
            </a:prstGeom>
            <a:solidFill>
              <a:srgbClr val="2E3D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7" name="椭圆 6"/>
            <p:cNvSpPr/>
            <p:nvPr/>
          </p:nvSpPr>
          <p:spPr>
            <a:xfrm>
              <a:off x="-1890670" y="3758537"/>
              <a:ext cx="765866" cy="765866"/>
            </a:xfrm>
            <a:prstGeom prst="ellipse">
              <a:avLst/>
            </a:prstGeom>
            <a:solidFill>
              <a:srgbClr val="00A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8" name="椭圆 7"/>
            <p:cNvSpPr/>
            <p:nvPr/>
          </p:nvSpPr>
          <p:spPr>
            <a:xfrm>
              <a:off x="-1890670" y="575006"/>
              <a:ext cx="765866" cy="765866"/>
            </a:xfrm>
            <a:prstGeom prst="ellipse">
              <a:avLst/>
            </a:prstGeom>
            <a:solidFill>
              <a:srgbClr val="808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-1890670" y="5880895"/>
              <a:ext cx="765866" cy="765866"/>
            </a:xfrm>
            <a:prstGeom prst="ellipse">
              <a:avLst/>
            </a:prstGeom>
            <a:solidFill>
              <a:srgbClr val="FFD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</p:grpSp>
    </p:spTree>
    <p:extLst>
      <p:ext uri="{BB962C8B-B14F-4D97-AF65-F5344CB8AC3E}">
        <p14:creationId xmlns:p14="http://schemas.microsoft.com/office/powerpoint/2010/main" val="2775310416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6497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122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43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02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528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35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00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53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403393" y="115400"/>
            <a:ext cx="3043742" cy="684000"/>
            <a:chOff x="4555624" y="361320"/>
            <a:chExt cx="3043742" cy="684000"/>
          </a:xfrm>
        </p:grpSpPr>
        <p:pic>
          <p:nvPicPr>
            <p:cNvPr id="8" name="Picture 2" descr="校标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5624" y="361320"/>
              <a:ext cx="684000" cy="68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组合 8"/>
            <p:cNvGrpSpPr/>
            <p:nvPr/>
          </p:nvGrpSpPr>
          <p:grpSpPr>
            <a:xfrm>
              <a:off x="4827366" y="437908"/>
              <a:ext cx="2772000" cy="560930"/>
              <a:chOff x="4831169" y="430435"/>
              <a:chExt cx="2772000" cy="560930"/>
            </a:xfrm>
          </p:grpSpPr>
          <p:pic>
            <p:nvPicPr>
              <p:cNvPr id="10" name="Picture 3" descr="校名 标准色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1322" y="430435"/>
                <a:ext cx="1891695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4831169" y="775921"/>
                <a:ext cx="2772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 b="1" dirty="0">
                    <a:solidFill>
                      <a:srgbClr val="005D97"/>
                    </a:solidFill>
                    <a:latin typeface="Agency FB" panose="020B0503020202020204" pitchFamily="34" charset="0"/>
                    <a:ea typeface="微软繁楷体" pitchFamily="2" charset="-122"/>
                  </a:rPr>
                  <a:t>EAST CHINA UNIVERSITY OF SCIENCE AND TECENOLOGY</a:t>
                </a:r>
                <a:endParaRPr lang="zh-CN" altLang="en-US" sz="800" b="1" dirty="0">
                  <a:solidFill>
                    <a:srgbClr val="005D97"/>
                  </a:solidFill>
                  <a:latin typeface="Agency FB" panose="020B0503020202020204" pitchFamily="34" charset="0"/>
                  <a:ea typeface="微软繁楷体" pitchFamily="2" charset="-122"/>
                </a:endParaRPr>
              </a:p>
            </p:txBody>
          </p:sp>
        </p:grpSp>
      </p:grpSp>
      <p:cxnSp>
        <p:nvCxnSpPr>
          <p:cNvPr id="12" name="直接连接符 11"/>
          <p:cNvCxnSpPr/>
          <p:nvPr userDrawn="1"/>
        </p:nvCxnSpPr>
        <p:spPr bwMode="auto">
          <a:xfrm>
            <a:off x="957942" y="842942"/>
            <a:ext cx="11232000" cy="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>
            <a:spLocks noChangeArrowheads="1"/>
          </p:cNvSpPr>
          <p:nvPr userDrawn="1"/>
        </p:nvSpPr>
        <p:spPr bwMode="auto">
          <a:xfrm rot="5400000">
            <a:off x="-121944" y="105235"/>
            <a:ext cx="720000" cy="72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68579" tIns="34289" rIns="68579" bIns="3428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698843" y="105234"/>
            <a:ext cx="90000" cy="7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1521440" y="6457890"/>
            <a:ext cx="73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2643963-3519-42E1-9C03-EB161DA5A4AC}" type="slidenum">
              <a:rPr lang="zh-CN" altLang="en-US" sz="2000" b="1" smtClean="0"/>
              <a:pPr algn="ctr"/>
              <a:t>‹#›</a:t>
            </a:fld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777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A4C12-E29B-4A63-89EF-6F6F1B3586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0A85F-784C-4BC6-957C-A32D9935D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7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8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13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tags" Target="../tags/tag34.xml"/><Relationship Id="rId7" Type="http://schemas.openxmlformats.org/officeDocument/2006/relationships/image" Target="../media/image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27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image" Target="../media/image28.gif"/><Relationship Id="rId2" Type="http://schemas.openxmlformats.org/officeDocument/2006/relationships/tags" Target="../tags/tag37.xml"/><Relationship Id="rId16" Type="http://schemas.openxmlformats.org/officeDocument/2006/relationships/image" Target="../media/image12.jp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image" Target="../media/image1.png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7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9.png"/><Relationship Id="rId5" Type="http://schemas.openxmlformats.org/officeDocument/2006/relationships/tags" Target="../tags/tag7.xml"/><Relationship Id="rId10" Type="http://schemas.openxmlformats.org/officeDocument/2006/relationships/image" Target="../media/image11.jpg"/><Relationship Id="rId4" Type="http://schemas.openxmlformats.org/officeDocument/2006/relationships/tags" Target="../tags/tag6.xml"/><Relationship Id="rId9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6" Type="http://schemas.openxmlformats.org/officeDocument/2006/relationships/image" Target="../media/image12.jp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1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image" Target="../media/image22.jpg"/><Relationship Id="rId2" Type="http://schemas.openxmlformats.org/officeDocument/2006/relationships/tags" Target="../tags/tag21.xml"/><Relationship Id="rId16" Type="http://schemas.openxmlformats.org/officeDocument/2006/relationships/image" Target="../media/image12.jp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image" Target="../media/image1.png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 rot="5400000">
            <a:off x="1603417" y="-1603423"/>
            <a:ext cx="618186" cy="3825031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308879" y="826599"/>
            <a:ext cx="3574242" cy="828000"/>
            <a:chOff x="4308879" y="375834"/>
            <a:chExt cx="3574242" cy="828000"/>
          </a:xfrm>
        </p:grpSpPr>
        <p:pic>
          <p:nvPicPr>
            <p:cNvPr id="1026" name="Picture 2" descr="校标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879" y="375834"/>
              <a:ext cx="828000" cy="82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组合 14"/>
            <p:cNvGrpSpPr/>
            <p:nvPr/>
          </p:nvGrpSpPr>
          <p:grpSpPr>
            <a:xfrm>
              <a:off x="5111121" y="437908"/>
              <a:ext cx="2772000" cy="703852"/>
              <a:chOff x="5114924" y="430435"/>
              <a:chExt cx="2772000" cy="703852"/>
            </a:xfrm>
          </p:grpSpPr>
          <p:pic>
            <p:nvPicPr>
              <p:cNvPr id="1027" name="Picture 3" descr="校名 标准色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1322" y="430435"/>
                <a:ext cx="2459205" cy="46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5114924" y="872677"/>
                <a:ext cx="277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D97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繁楷体" pitchFamily="2" charset="-122"/>
                    <a:cs typeface="+mn-cs"/>
                  </a:rPr>
                  <a:t>EAST CHINA UNIVERSITY OF SCIENCE AND TECENOLOGY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gency FB" panose="020B0503020202020204" pitchFamily="34" charset="0"/>
                  <a:ea typeface="微软繁楷体" pitchFamily="2" charset="-122"/>
                  <a:cs typeface="+mn-cs"/>
                </a:endParaRPr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1687076" y="2499394"/>
            <a:ext cx="8808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汇报答辩通用</a:t>
            </a:r>
            <a:r>
              <a:rPr kumimoji="0" lang="en-US" altLang="zh-CN" sz="5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5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822169" y="3577009"/>
            <a:ext cx="853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GENERAL POWERPOINT TEMPLATE FOR SUMMARY AND DEFENSE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直角三角形 9"/>
          <p:cNvSpPr/>
          <p:nvPr/>
        </p:nvSpPr>
        <p:spPr>
          <a:xfrm rot="10800000" flipV="1">
            <a:off x="5434885" y="5550794"/>
            <a:ext cx="6748152" cy="1307207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 flipH="1">
            <a:off x="10495954" y="6017876"/>
            <a:ext cx="159581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勤奋求实</a:t>
            </a:r>
            <a:endParaRPr kumimoji="0" lang="en-US" altLang="zh-CN" sz="18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励志明德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537137" y="4721977"/>
            <a:ext cx="19800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  报  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XXX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37138" y="5142825"/>
            <a:ext cx="19800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指导老师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XXX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9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360608" y="1022003"/>
            <a:ext cx="3836862" cy="2897748"/>
            <a:chOff x="347729" y="1133340"/>
            <a:chExt cx="3836862" cy="2897748"/>
          </a:xfrm>
        </p:grpSpPr>
        <p:sp>
          <p:nvSpPr>
            <p:cNvPr id="79" name="矩形 78"/>
            <p:cNvSpPr/>
            <p:nvPr/>
          </p:nvSpPr>
          <p:spPr>
            <a:xfrm>
              <a:off x="347729" y="1133340"/>
              <a:ext cx="3709114" cy="27818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68" y="1303096"/>
              <a:ext cx="3637323" cy="2727992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7856111" y="3928058"/>
            <a:ext cx="3915179" cy="2676300"/>
            <a:chOff x="7431108" y="3696237"/>
            <a:chExt cx="3915179" cy="2676300"/>
          </a:xfrm>
        </p:grpSpPr>
        <p:sp>
          <p:nvSpPr>
            <p:cNvPr id="80" name="矩形 79"/>
            <p:cNvSpPr/>
            <p:nvPr/>
          </p:nvSpPr>
          <p:spPr>
            <a:xfrm>
              <a:off x="7535181" y="3696237"/>
              <a:ext cx="3811106" cy="259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08" y="3881115"/>
              <a:ext cx="3737133" cy="2491422"/>
            </a:xfrm>
            <a:prstGeom prst="rect">
              <a:avLst/>
            </a:prstGeom>
          </p:spPr>
        </p:pic>
      </p:grpSp>
      <p:cxnSp>
        <p:nvCxnSpPr>
          <p:cNvPr id="84" name="直接连接符 83"/>
          <p:cNvCxnSpPr/>
          <p:nvPr/>
        </p:nvCxnSpPr>
        <p:spPr>
          <a:xfrm>
            <a:off x="4320505" y="3919751"/>
            <a:ext cx="3420000" cy="0"/>
          </a:xfrm>
          <a:prstGeom prst="line">
            <a:avLst/>
          </a:prstGeom>
          <a:ln w="22225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4649274" y="1034882"/>
            <a:ext cx="159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32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4649274" y="1791656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4649274" y="2303824"/>
            <a:ext cx="6928834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可以替换图片，修改文字内容，可以替换图片，修改文字内容。可以替换图片，修改文字内容，可以替换图片，修改文字内容。可以替换图片，修改文字内容，可以替换图片，修改文字内容。可以替换图片，修改文字内容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4700790" y="4137785"/>
            <a:ext cx="159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32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3734865" y="4830164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399245" y="5368999"/>
            <a:ext cx="6928834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可以替换图片，修改文字内容，可以替换图片，修改文字内容。可以替换图片，修改文字内容，可以替换图片，修改文字内容。可以替换图片，修改文字内容，可以替换图片，修改文字内容。可以替换图片，修改文字内容</a:t>
            </a:r>
          </a:p>
        </p:txBody>
      </p:sp>
      <p:cxnSp>
        <p:nvCxnSpPr>
          <p:cNvPr id="97" name="直接连接符 96"/>
          <p:cNvCxnSpPr/>
          <p:nvPr/>
        </p:nvCxnSpPr>
        <p:spPr>
          <a:xfrm flipH="1" flipV="1">
            <a:off x="4324350" y="1356649"/>
            <a:ext cx="0" cy="2447192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4323679" y="1356649"/>
            <a:ext cx="324000" cy="0"/>
          </a:xfrm>
          <a:prstGeom prst="line">
            <a:avLst/>
          </a:prstGeom>
          <a:ln w="22225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7740505" y="4038644"/>
            <a:ext cx="0" cy="396000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 flipV="1">
            <a:off x="5314159" y="4442372"/>
            <a:ext cx="2426346" cy="0"/>
          </a:xfrm>
          <a:prstGeom prst="line">
            <a:avLst/>
          </a:prstGeom>
          <a:ln w="22225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75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3" name="Freeform 45"/>
          <p:cNvSpPr>
            <a:spLocks/>
          </p:cNvSpPr>
          <p:nvPr/>
        </p:nvSpPr>
        <p:spPr bwMode="auto">
          <a:xfrm>
            <a:off x="7519190" y="1733477"/>
            <a:ext cx="218947" cy="468903"/>
          </a:xfrm>
          <a:custGeom>
            <a:avLst/>
            <a:gdLst>
              <a:gd name="T0" fmla="*/ 194 w 21600"/>
              <a:gd name="T1" fmla="*/ 133 h 21600"/>
              <a:gd name="T2" fmla="*/ 129 w 21600"/>
              <a:gd name="T3" fmla="*/ 133 h 21600"/>
              <a:gd name="T4" fmla="*/ 129 w 21600"/>
              <a:gd name="T5" fmla="*/ 90 h 21600"/>
              <a:gd name="T6" fmla="*/ 147 w 21600"/>
              <a:gd name="T7" fmla="*/ 71 h 21600"/>
              <a:gd name="T8" fmla="*/ 194 w 21600"/>
              <a:gd name="T9" fmla="*/ 71 h 21600"/>
              <a:gd name="T10" fmla="*/ 194 w 21600"/>
              <a:gd name="T11" fmla="*/ 0 h 21600"/>
              <a:gd name="T12" fmla="*/ 129 w 21600"/>
              <a:gd name="T13" fmla="*/ 0 h 21600"/>
              <a:gd name="T14" fmla="*/ 43 w 21600"/>
              <a:gd name="T15" fmla="*/ 86 h 21600"/>
              <a:gd name="T16" fmla="*/ 43 w 21600"/>
              <a:gd name="T17" fmla="*/ 133 h 21600"/>
              <a:gd name="T18" fmla="*/ 0 w 21600"/>
              <a:gd name="T19" fmla="*/ 133 h 21600"/>
              <a:gd name="T20" fmla="*/ 0 w 21600"/>
              <a:gd name="T21" fmla="*/ 206 h 21600"/>
              <a:gd name="T22" fmla="*/ 43 w 21600"/>
              <a:gd name="T23" fmla="*/ 206 h 21600"/>
              <a:gd name="T24" fmla="*/ 43 w 21600"/>
              <a:gd name="T25" fmla="*/ 415 h 21600"/>
              <a:gd name="T26" fmla="*/ 129 w 21600"/>
              <a:gd name="T27" fmla="*/ 415 h 21600"/>
              <a:gd name="T28" fmla="*/ 129 w 21600"/>
              <a:gd name="T29" fmla="*/ 206 h 21600"/>
              <a:gd name="T30" fmla="*/ 188 w 21600"/>
              <a:gd name="T31" fmla="*/ 206 h 21600"/>
              <a:gd name="T32" fmla="*/ 194 w 21600"/>
              <a:gd name="T33" fmla="*/ 133 h 21600"/>
              <a:gd name="T34" fmla="*/ 194 w 21600"/>
              <a:gd name="T35" fmla="*/ 133 h 216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600" h="21600">
                <a:moveTo>
                  <a:pt x="21600" y="6939"/>
                </a:moveTo>
                <a:cubicBezTo>
                  <a:pt x="14400" y="6939"/>
                  <a:pt x="14400" y="6939"/>
                  <a:pt x="14400" y="6939"/>
                </a:cubicBezTo>
                <a:cubicBezTo>
                  <a:pt x="14400" y="4701"/>
                  <a:pt x="14400" y="4701"/>
                  <a:pt x="14400" y="4701"/>
                </a:cubicBezTo>
                <a:cubicBezTo>
                  <a:pt x="14400" y="3917"/>
                  <a:pt x="15600" y="3693"/>
                  <a:pt x="16320" y="3693"/>
                </a:cubicBezTo>
                <a:cubicBezTo>
                  <a:pt x="17280" y="3693"/>
                  <a:pt x="21600" y="3693"/>
                  <a:pt x="21600" y="3693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14400" y="0"/>
                  <a:pt x="14400" y="0"/>
                  <a:pt x="14400" y="0"/>
                </a:cubicBezTo>
                <a:cubicBezTo>
                  <a:pt x="6480" y="0"/>
                  <a:pt x="4800" y="2686"/>
                  <a:pt x="4800" y="4477"/>
                </a:cubicBezTo>
                <a:cubicBezTo>
                  <a:pt x="4800" y="6939"/>
                  <a:pt x="4800" y="6939"/>
                  <a:pt x="4800" y="6939"/>
                </a:cubicBezTo>
                <a:cubicBezTo>
                  <a:pt x="0" y="6939"/>
                  <a:pt x="0" y="6939"/>
                  <a:pt x="0" y="6939"/>
                </a:cubicBezTo>
                <a:cubicBezTo>
                  <a:pt x="0" y="10744"/>
                  <a:pt x="0" y="10744"/>
                  <a:pt x="0" y="10744"/>
                </a:cubicBezTo>
                <a:cubicBezTo>
                  <a:pt x="4800" y="10744"/>
                  <a:pt x="4800" y="10744"/>
                  <a:pt x="4800" y="10744"/>
                </a:cubicBezTo>
                <a:cubicBezTo>
                  <a:pt x="4800" y="15668"/>
                  <a:pt x="4800" y="21600"/>
                  <a:pt x="4800" y="21600"/>
                </a:cubicBezTo>
                <a:cubicBezTo>
                  <a:pt x="14400" y="21600"/>
                  <a:pt x="14400" y="21600"/>
                  <a:pt x="14400" y="21600"/>
                </a:cubicBezTo>
                <a:cubicBezTo>
                  <a:pt x="14400" y="21600"/>
                  <a:pt x="14400" y="15556"/>
                  <a:pt x="14400" y="10744"/>
                </a:cubicBezTo>
                <a:cubicBezTo>
                  <a:pt x="20880" y="10744"/>
                  <a:pt x="20880" y="10744"/>
                  <a:pt x="20880" y="10744"/>
                </a:cubicBezTo>
                <a:lnTo>
                  <a:pt x="21600" y="6939"/>
                </a:lnTo>
                <a:close/>
                <a:moveTo>
                  <a:pt x="21600" y="693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14" name="Group 86"/>
          <p:cNvGrpSpPr/>
          <p:nvPr/>
        </p:nvGrpSpPr>
        <p:grpSpPr>
          <a:xfrm>
            <a:off x="7251175" y="1615315"/>
            <a:ext cx="754974" cy="756000"/>
            <a:chOff x="2720353" y="4348356"/>
            <a:chExt cx="1040836" cy="1042251"/>
          </a:xfrm>
          <a:solidFill>
            <a:srgbClr val="F69C15"/>
          </a:solidFill>
        </p:grpSpPr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2720353" y="4348356"/>
              <a:ext cx="1040836" cy="1042251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5"/>
            </a:solidFill>
            <a:ln>
              <a:solidFill>
                <a:schemeClr val="accent2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846215" y="4475632"/>
              <a:ext cx="789112" cy="791941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accent2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AutoShape 48"/>
          <p:cNvSpPr>
            <a:spLocks/>
          </p:cNvSpPr>
          <p:nvPr/>
        </p:nvSpPr>
        <p:spPr bwMode="auto">
          <a:xfrm>
            <a:off x="8246637" y="4523107"/>
            <a:ext cx="421865" cy="423500"/>
          </a:xfrm>
          <a:custGeom>
            <a:avLst/>
            <a:gdLst>
              <a:gd name="T0" fmla="*/ 0 w 21600"/>
              <a:gd name="T1" fmla="*/ 11506 h 21600"/>
              <a:gd name="T2" fmla="*/ 7091 w 21600"/>
              <a:gd name="T3" fmla="*/ 14436 h 21600"/>
              <a:gd name="T4" fmla="*/ 10145 w 21600"/>
              <a:gd name="T5" fmla="*/ 21600 h 21600"/>
              <a:gd name="T6" fmla="*/ 14291 w 21600"/>
              <a:gd name="T7" fmla="*/ 21600 h 21600"/>
              <a:gd name="T8" fmla="*/ 0 w 21600"/>
              <a:gd name="T9" fmla="*/ 7381 h 21600"/>
              <a:gd name="T10" fmla="*/ 0 w 21600"/>
              <a:gd name="T11" fmla="*/ 11506 h 21600"/>
              <a:gd name="T12" fmla="*/ 0 w 21600"/>
              <a:gd name="T13" fmla="*/ 4125 h 21600"/>
              <a:gd name="T14" fmla="*/ 17455 w 21600"/>
              <a:gd name="T15" fmla="*/ 21600 h 21600"/>
              <a:gd name="T16" fmla="*/ 21600 w 21600"/>
              <a:gd name="T17" fmla="*/ 21600 h 21600"/>
              <a:gd name="T18" fmla="*/ 0 w 21600"/>
              <a:gd name="T19" fmla="*/ 0 h 21600"/>
              <a:gd name="T20" fmla="*/ 0 w 21600"/>
              <a:gd name="T21" fmla="*/ 4125 h 21600"/>
              <a:gd name="T22" fmla="*/ 5782 w 21600"/>
              <a:gd name="T23" fmla="*/ 18669 h 21600"/>
              <a:gd name="T24" fmla="*/ 2836 w 21600"/>
              <a:gd name="T25" fmla="*/ 21600 h 21600"/>
              <a:gd name="T26" fmla="*/ 0 w 21600"/>
              <a:gd name="T27" fmla="*/ 18669 h 21600"/>
              <a:gd name="T28" fmla="*/ 2836 w 21600"/>
              <a:gd name="T29" fmla="*/ 15847 h 21600"/>
              <a:gd name="T30" fmla="*/ 5782 w 21600"/>
              <a:gd name="T31" fmla="*/ 18669 h 21600"/>
              <a:gd name="T32" fmla="*/ 5782 w 21600"/>
              <a:gd name="T33" fmla="*/ 186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600" h="21600">
                <a:moveTo>
                  <a:pt x="0" y="11506"/>
                </a:moveTo>
                <a:cubicBezTo>
                  <a:pt x="2727" y="11506"/>
                  <a:pt x="5236" y="12482"/>
                  <a:pt x="7091" y="14436"/>
                </a:cubicBezTo>
                <a:cubicBezTo>
                  <a:pt x="9055" y="16390"/>
                  <a:pt x="10145" y="18886"/>
                  <a:pt x="10145" y="21600"/>
                </a:cubicBezTo>
                <a:cubicBezTo>
                  <a:pt x="14291" y="21600"/>
                  <a:pt x="14291" y="21600"/>
                  <a:pt x="14291" y="21600"/>
                </a:cubicBezTo>
                <a:cubicBezTo>
                  <a:pt x="14291" y="13785"/>
                  <a:pt x="7855" y="7381"/>
                  <a:pt x="0" y="7381"/>
                </a:cubicBezTo>
                <a:lnTo>
                  <a:pt x="0" y="11506"/>
                </a:lnTo>
                <a:close/>
                <a:moveTo>
                  <a:pt x="0" y="4125"/>
                </a:moveTo>
                <a:cubicBezTo>
                  <a:pt x="9600" y="4125"/>
                  <a:pt x="17455" y="11940"/>
                  <a:pt x="17455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660"/>
                  <a:pt x="11891" y="0"/>
                  <a:pt x="0" y="0"/>
                </a:cubicBezTo>
                <a:lnTo>
                  <a:pt x="0" y="4125"/>
                </a:lnTo>
                <a:close/>
                <a:moveTo>
                  <a:pt x="5782" y="18669"/>
                </a:moveTo>
                <a:cubicBezTo>
                  <a:pt x="5782" y="20297"/>
                  <a:pt x="4473" y="21600"/>
                  <a:pt x="2836" y="21600"/>
                </a:cubicBezTo>
                <a:cubicBezTo>
                  <a:pt x="1309" y="21600"/>
                  <a:pt x="0" y="20297"/>
                  <a:pt x="0" y="18669"/>
                </a:cubicBezTo>
                <a:cubicBezTo>
                  <a:pt x="0" y="17150"/>
                  <a:pt x="1309" y="15847"/>
                  <a:pt x="2836" y="15847"/>
                </a:cubicBezTo>
                <a:cubicBezTo>
                  <a:pt x="4473" y="15847"/>
                  <a:pt x="5782" y="17150"/>
                  <a:pt x="5782" y="18669"/>
                </a:cubicBezTo>
                <a:close/>
                <a:moveTo>
                  <a:pt x="5782" y="1866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22" name="Group 92"/>
          <p:cNvGrpSpPr/>
          <p:nvPr/>
        </p:nvGrpSpPr>
        <p:grpSpPr>
          <a:xfrm>
            <a:off x="8006149" y="4402941"/>
            <a:ext cx="754974" cy="756000"/>
            <a:chOff x="2720353" y="4348356"/>
            <a:chExt cx="1040836" cy="1042251"/>
          </a:xfrm>
          <a:solidFill>
            <a:srgbClr val="F69C15"/>
          </a:solidFill>
        </p:grpSpPr>
        <p:sp>
          <p:nvSpPr>
            <p:cNvPr id="30" name="Freeform 17"/>
            <p:cNvSpPr>
              <a:spLocks noEditPoints="1"/>
            </p:cNvSpPr>
            <p:nvPr/>
          </p:nvSpPr>
          <p:spPr bwMode="auto">
            <a:xfrm>
              <a:off x="2720353" y="4348356"/>
              <a:ext cx="1040836" cy="1042251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5"/>
            </a:solidFill>
            <a:ln>
              <a:solidFill>
                <a:schemeClr val="accent3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Oval 18"/>
            <p:cNvSpPr>
              <a:spLocks noChangeArrowheads="1"/>
            </p:cNvSpPr>
            <p:nvPr/>
          </p:nvSpPr>
          <p:spPr bwMode="auto">
            <a:xfrm>
              <a:off x="2846215" y="4475632"/>
              <a:ext cx="789112" cy="791941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accent3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4483340" y="5665178"/>
            <a:ext cx="607397" cy="264396"/>
            <a:chOff x="0" y="0"/>
            <a:chExt cx="424" cy="185"/>
          </a:xfrm>
          <a:solidFill>
            <a:srgbClr val="00B0F0"/>
          </a:solidFill>
        </p:grpSpPr>
        <p:sp>
          <p:nvSpPr>
            <p:cNvPr id="41" name="Oval 30"/>
            <p:cNvSpPr>
              <a:spLocks/>
            </p:cNvSpPr>
            <p:nvPr/>
          </p:nvSpPr>
          <p:spPr bwMode="auto">
            <a:xfrm>
              <a:off x="0" y="0"/>
              <a:ext cx="189" cy="1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2" name="Oval 31"/>
            <p:cNvSpPr>
              <a:spLocks/>
            </p:cNvSpPr>
            <p:nvPr/>
          </p:nvSpPr>
          <p:spPr bwMode="auto">
            <a:xfrm>
              <a:off x="237" y="0"/>
              <a:ext cx="187" cy="1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89"/>
          <p:cNvGrpSpPr/>
          <p:nvPr/>
        </p:nvGrpSpPr>
        <p:grpSpPr>
          <a:xfrm>
            <a:off x="4374520" y="5428496"/>
            <a:ext cx="754974" cy="756000"/>
            <a:chOff x="2720353" y="4348356"/>
            <a:chExt cx="1040836" cy="1042251"/>
          </a:xfrm>
          <a:solidFill>
            <a:srgbClr val="F69C15"/>
          </a:solidFill>
        </p:grpSpPr>
        <p:sp>
          <p:nvSpPr>
            <p:cNvPr id="39" name="Freeform 17"/>
            <p:cNvSpPr>
              <a:spLocks noEditPoints="1"/>
            </p:cNvSpPr>
            <p:nvPr/>
          </p:nvSpPr>
          <p:spPr bwMode="auto">
            <a:xfrm>
              <a:off x="2720353" y="4348356"/>
              <a:ext cx="1040836" cy="1042251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0" name="Oval 18"/>
            <p:cNvSpPr>
              <a:spLocks noChangeArrowheads="1"/>
            </p:cNvSpPr>
            <p:nvPr/>
          </p:nvSpPr>
          <p:spPr bwMode="auto">
            <a:xfrm>
              <a:off x="2846215" y="4475632"/>
              <a:ext cx="789112" cy="791941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accent4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Group 83"/>
          <p:cNvGrpSpPr/>
          <p:nvPr/>
        </p:nvGrpSpPr>
        <p:grpSpPr>
          <a:xfrm>
            <a:off x="3469570" y="2789929"/>
            <a:ext cx="754974" cy="756000"/>
            <a:chOff x="2720353" y="4348356"/>
            <a:chExt cx="1040836" cy="1042251"/>
          </a:xfrm>
          <a:solidFill>
            <a:srgbClr val="F69C15"/>
          </a:solidFill>
        </p:grpSpPr>
        <p:sp>
          <p:nvSpPr>
            <p:cNvPr id="60" name="Freeform 17"/>
            <p:cNvSpPr>
              <a:spLocks noEditPoints="1"/>
            </p:cNvSpPr>
            <p:nvPr/>
          </p:nvSpPr>
          <p:spPr bwMode="auto">
            <a:xfrm>
              <a:off x="2720353" y="4348356"/>
              <a:ext cx="1040836" cy="1042251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1" name="Oval 18"/>
            <p:cNvSpPr>
              <a:spLocks noChangeArrowheads="1"/>
            </p:cNvSpPr>
            <p:nvPr/>
          </p:nvSpPr>
          <p:spPr bwMode="auto">
            <a:xfrm>
              <a:off x="2846215" y="4475632"/>
              <a:ext cx="789112" cy="791941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" t="7476" r="25361" b="-232"/>
          <a:stretch/>
        </p:blipFill>
        <p:spPr>
          <a:xfrm>
            <a:off x="4128625" y="1876405"/>
            <a:ext cx="4039592" cy="40395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9" name="组合 68"/>
          <p:cNvGrpSpPr/>
          <p:nvPr/>
        </p:nvGrpSpPr>
        <p:grpSpPr>
          <a:xfrm>
            <a:off x="324954" y="2789929"/>
            <a:ext cx="3107897" cy="991999"/>
            <a:chOff x="6033596" y="3524817"/>
            <a:chExt cx="3107897" cy="991999"/>
          </a:xfrm>
        </p:grpSpPr>
        <p:sp>
          <p:nvSpPr>
            <p:cNvPr id="70" name="文本框 69"/>
            <p:cNvSpPr txBox="1"/>
            <p:nvPr/>
          </p:nvSpPr>
          <p:spPr>
            <a:xfrm>
              <a:off x="7544513" y="3524817"/>
              <a:ext cx="159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033596" y="3932041"/>
              <a:ext cx="31078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可以替换图片，修改文字内容，可以替换图片，修改文字内容。</a:t>
              </a:r>
              <a:endPara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40" y="1790048"/>
            <a:ext cx="432000" cy="43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65" y="2910563"/>
            <a:ext cx="484631" cy="4846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57" y="5552996"/>
            <a:ext cx="504000" cy="50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49" y="4556702"/>
            <a:ext cx="549316" cy="440057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8038629" y="1615315"/>
            <a:ext cx="3107897" cy="991999"/>
            <a:chOff x="6033596" y="3524817"/>
            <a:chExt cx="3107897" cy="991999"/>
          </a:xfrm>
        </p:grpSpPr>
        <p:sp>
          <p:nvSpPr>
            <p:cNvPr id="38" name="文本框 37"/>
            <p:cNvSpPr txBox="1"/>
            <p:nvPr/>
          </p:nvSpPr>
          <p:spPr>
            <a:xfrm>
              <a:off x="6033596" y="3524817"/>
              <a:ext cx="159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033596" y="3932041"/>
              <a:ext cx="31078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可以替换图片，修改文字内容，可以替换图片，修改文字内容。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783529" y="4402941"/>
            <a:ext cx="3107897" cy="991999"/>
            <a:chOff x="6033596" y="3524817"/>
            <a:chExt cx="3107897" cy="991999"/>
          </a:xfrm>
        </p:grpSpPr>
        <p:sp>
          <p:nvSpPr>
            <p:cNvPr id="46" name="文本框 45"/>
            <p:cNvSpPr txBox="1"/>
            <p:nvPr/>
          </p:nvSpPr>
          <p:spPr>
            <a:xfrm>
              <a:off x="6033596" y="3524817"/>
              <a:ext cx="159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033596" y="3932041"/>
              <a:ext cx="31078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可以替换图片，修改文字内容，可以替换图片，修改文字内容。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220976" y="5394940"/>
            <a:ext cx="3107897" cy="991999"/>
            <a:chOff x="6033596" y="3524817"/>
            <a:chExt cx="3107897" cy="991999"/>
          </a:xfrm>
        </p:grpSpPr>
        <p:sp>
          <p:nvSpPr>
            <p:cNvPr id="49" name="文本框 48"/>
            <p:cNvSpPr txBox="1"/>
            <p:nvPr/>
          </p:nvSpPr>
          <p:spPr>
            <a:xfrm>
              <a:off x="7544513" y="3524817"/>
              <a:ext cx="159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033596" y="3932041"/>
              <a:ext cx="31078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14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cxnSp>
        <p:nvCxnSpPr>
          <p:cNvPr id="5" name="MH_Other_3"/>
          <p:cNvCxnSpPr/>
          <p:nvPr>
            <p:custDataLst>
              <p:tags r:id="rId1"/>
            </p:custDataLst>
          </p:nvPr>
        </p:nvCxnSpPr>
        <p:spPr>
          <a:xfrm>
            <a:off x="6270599" y="1700096"/>
            <a:ext cx="0" cy="4460866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H_Other_4"/>
          <p:cNvSpPr/>
          <p:nvPr>
            <p:custDataLst>
              <p:tags r:id="rId2"/>
            </p:custDataLst>
          </p:nvPr>
        </p:nvSpPr>
        <p:spPr>
          <a:xfrm>
            <a:off x="6138836" y="4883116"/>
            <a:ext cx="265437" cy="26543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HK" altLang="en-US">
              <a:solidFill>
                <a:srgbClr val="FFFFFF"/>
              </a:solidFill>
              <a:ea typeface="PMingLiU" panose="02020500000000000000" pitchFamily="18" charset="-120"/>
            </a:endParaRPr>
          </a:p>
        </p:txBody>
      </p:sp>
      <p:sp>
        <p:nvSpPr>
          <p:cNvPr id="7" name="MH_Other_5"/>
          <p:cNvSpPr/>
          <p:nvPr>
            <p:custDataLst>
              <p:tags r:id="rId3"/>
            </p:custDataLst>
          </p:nvPr>
        </p:nvSpPr>
        <p:spPr>
          <a:xfrm>
            <a:off x="6138836" y="3460450"/>
            <a:ext cx="265437" cy="26543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HK" altLang="en-US">
              <a:solidFill>
                <a:srgbClr val="FFFFFF"/>
              </a:solidFill>
              <a:ea typeface="PMingLiU" panose="02020500000000000000" pitchFamily="18" charset="-120"/>
            </a:endParaRPr>
          </a:p>
        </p:txBody>
      </p:sp>
      <p:sp>
        <p:nvSpPr>
          <p:cNvPr id="8" name="MH_Other_6"/>
          <p:cNvSpPr/>
          <p:nvPr>
            <p:custDataLst>
              <p:tags r:id="rId4"/>
            </p:custDataLst>
          </p:nvPr>
        </p:nvSpPr>
        <p:spPr>
          <a:xfrm>
            <a:off x="6138836" y="2037785"/>
            <a:ext cx="265437" cy="26734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HK" altLang="en-US">
              <a:solidFill>
                <a:srgbClr val="FFFFFF"/>
              </a:solidFill>
              <a:ea typeface="PMingLiU" panose="02020500000000000000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36190" y="2329486"/>
            <a:ext cx="4700248" cy="90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修改文字内容，修改文字内容，修改文字内容，修改文字内容，修改文字内容，修改文字内容，修改文字内容，修改文字内容，修改文字内容，修改文字内容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6736190" y="1884406"/>
            <a:ext cx="1915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spc="300" dirty="0">
                <a:solidFill>
                  <a:schemeClr val="bg2">
                    <a:lumMod val="25000"/>
                  </a:schemeClr>
                </a:solidFill>
              </a:rPr>
              <a:t>请输入标题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6736190" y="3814120"/>
            <a:ext cx="470024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修改文字内容，修改文字内容，修改文字内容，修改文字内容，修改文字内容，修改文字内容，修改文字内容，修改文字内容，修改文字内容，修改文字内容</a:t>
            </a:r>
          </a:p>
        </p:txBody>
      </p:sp>
      <p:sp>
        <p:nvSpPr>
          <p:cNvPr id="14" name="矩形 13"/>
          <p:cNvSpPr/>
          <p:nvPr/>
        </p:nvSpPr>
        <p:spPr>
          <a:xfrm>
            <a:off x="6736190" y="3369040"/>
            <a:ext cx="1915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spc="300" dirty="0">
                <a:solidFill>
                  <a:schemeClr val="bg2">
                    <a:lumMod val="25000"/>
                  </a:schemeClr>
                </a:solidFill>
              </a:rPr>
              <a:t>请输入标题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6736190" y="5230401"/>
            <a:ext cx="470024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修改文字内容，修改文字内容，修改文字内容，修改文字内容，修改文字内容，修改文字内容，修改文字内容，修改文字内容，修改文字内容，修改文字内容</a:t>
            </a:r>
          </a:p>
        </p:txBody>
      </p:sp>
      <p:sp>
        <p:nvSpPr>
          <p:cNvPr id="16" name="矩形 15"/>
          <p:cNvSpPr/>
          <p:nvPr/>
        </p:nvSpPr>
        <p:spPr>
          <a:xfrm>
            <a:off x="6736190" y="4785321"/>
            <a:ext cx="1915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spc="300" dirty="0">
                <a:solidFill>
                  <a:schemeClr val="bg2">
                    <a:lumMod val="25000"/>
                  </a:schemeClr>
                </a:solidFill>
              </a:rPr>
              <a:t>请输入标题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r="5636"/>
          <a:stretch/>
        </p:blipFill>
        <p:spPr>
          <a:xfrm>
            <a:off x="25758" y="1884406"/>
            <a:ext cx="5978897" cy="39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4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092756942"/>
              </p:ext>
            </p:extLst>
          </p:nvPr>
        </p:nvGraphicFramePr>
        <p:xfrm>
          <a:off x="679717" y="1490851"/>
          <a:ext cx="4896834" cy="305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9" name="图表 68"/>
          <p:cNvGraphicFramePr/>
          <p:nvPr>
            <p:extLst>
              <p:ext uri="{D42A27DB-BD31-4B8C-83A1-F6EECF244321}">
                <p14:modId xmlns:p14="http://schemas.microsoft.com/office/powerpoint/2010/main" val="3286259168"/>
              </p:ext>
            </p:extLst>
          </p:nvPr>
        </p:nvGraphicFramePr>
        <p:xfrm>
          <a:off x="6498821" y="1490851"/>
          <a:ext cx="4896834" cy="305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80" name="组合 79"/>
          <p:cNvGrpSpPr/>
          <p:nvPr/>
        </p:nvGrpSpPr>
        <p:grpSpPr>
          <a:xfrm>
            <a:off x="1296456" y="5096583"/>
            <a:ext cx="9534675" cy="553998"/>
            <a:chOff x="1296456" y="5109462"/>
            <a:chExt cx="9534675" cy="553998"/>
          </a:xfrm>
        </p:grpSpPr>
        <p:grpSp>
          <p:nvGrpSpPr>
            <p:cNvPr id="71" name="组合 70"/>
            <p:cNvGrpSpPr/>
            <p:nvPr/>
          </p:nvGrpSpPr>
          <p:grpSpPr>
            <a:xfrm>
              <a:off x="1296456" y="5162451"/>
              <a:ext cx="299939" cy="285708"/>
              <a:chOff x="1270698" y="4933889"/>
              <a:chExt cx="299939" cy="285708"/>
            </a:xfrm>
          </p:grpSpPr>
          <p:sp>
            <p:nvSpPr>
              <p:cNvPr id="11" name="矩形 10"/>
              <p:cNvSpPr>
                <a:spLocks noChangeAspect="1"/>
              </p:cNvSpPr>
              <p:nvPr/>
            </p:nvSpPr>
            <p:spPr>
              <a:xfrm>
                <a:off x="1270698" y="4933889"/>
                <a:ext cx="263090" cy="252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/>
              <p:cNvSpPr>
                <a:spLocks noChangeAspect="1"/>
              </p:cNvSpPr>
              <p:nvPr/>
            </p:nvSpPr>
            <p:spPr>
              <a:xfrm>
                <a:off x="1307547" y="4967597"/>
                <a:ext cx="263090" cy="25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文本框 77"/>
            <p:cNvSpPr txBox="1"/>
            <p:nvPr/>
          </p:nvSpPr>
          <p:spPr>
            <a:xfrm>
              <a:off x="1700010" y="5109462"/>
              <a:ext cx="91311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可以替换图片，修改文字内容，可以替换图片，修改文字内容，可以替换图片，修改文字内容，可以替换图片，修改文字内容，可以替换图片，修改文字内容，可以替换图片，修改文字内容</a:t>
              </a:r>
              <a:endParaRPr lang="zh-CN" altLang="en-US" sz="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296456" y="5911043"/>
            <a:ext cx="9534675" cy="553998"/>
            <a:chOff x="1296456" y="5109462"/>
            <a:chExt cx="9534675" cy="553998"/>
          </a:xfrm>
        </p:grpSpPr>
        <p:grpSp>
          <p:nvGrpSpPr>
            <p:cNvPr id="82" name="组合 81"/>
            <p:cNvGrpSpPr/>
            <p:nvPr/>
          </p:nvGrpSpPr>
          <p:grpSpPr>
            <a:xfrm>
              <a:off x="1296456" y="5162451"/>
              <a:ext cx="299939" cy="285708"/>
              <a:chOff x="1270698" y="4933889"/>
              <a:chExt cx="299939" cy="285708"/>
            </a:xfrm>
          </p:grpSpPr>
          <p:sp>
            <p:nvSpPr>
              <p:cNvPr id="84" name="矩形 83"/>
              <p:cNvSpPr>
                <a:spLocks noChangeAspect="1"/>
              </p:cNvSpPr>
              <p:nvPr/>
            </p:nvSpPr>
            <p:spPr>
              <a:xfrm>
                <a:off x="1270698" y="4933889"/>
                <a:ext cx="263090" cy="252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84"/>
              <p:cNvSpPr>
                <a:spLocks noChangeAspect="1"/>
              </p:cNvSpPr>
              <p:nvPr/>
            </p:nvSpPr>
            <p:spPr>
              <a:xfrm>
                <a:off x="1307547" y="4967597"/>
                <a:ext cx="263090" cy="25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1700010" y="5109462"/>
              <a:ext cx="91311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可以替换图片，修改文字内容，可以替换图片，修改文字内容，可以替换图片，修改文字内容，可以替换图片，修改文字内容，可以替换图片，修改文字内容，可以替换图片，修改文字内容</a:t>
              </a:r>
              <a:endParaRPr lang="zh-CN" altLang="en-US" sz="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40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67208" y="1910570"/>
            <a:ext cx="3297379" cy="2588014"/>
            <a:chOff x="549012" y="1976969"/>
            <a:chExt cx="3297379" cy="2588014"/>
          </a:xfrm>
        </p:grpSpPr>
        <p:sp>
          <p:nvSpPr>
            <p:cNvPr id="25" name="椭圆 24"/>
            <p:cNvSpPr/>
            <p:nvPr/>
          </p:nvSpPr>
          <p:spPr>
            <a:xfrm rot="10836226" flipV="1">
              <a:off x="3110815" y="4459003"/>
              <a:ext cx="105978" cy="10598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rot="21388349">
              <a:off x="825661" y="2548004"/>
              <a:ext cx="211958" cy="21339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rot="21388349">
              <a:off x="3491655" y="3426569"/>
              <a:ext cx="330826" cy="33225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21388349">
              <a:off x="3581443" y="4191428"/>
              <a:ext cx="264948" cy="26494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21388349">
              <a:off x="823542" y="4015735"/>
              <a:ext cx="246330" cy="2463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21388349">
              <a:off x="549012" y="3175315"/>
              <a:ext cx="405298" cy="40529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1388349">
              <a:off x="3300274" y="2015034"/>
              <a:ext cx="127462" cy="127464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878233" y="1976969"/>
              <a:ext cx="2570706" cy="2569274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506"/>
          <a:stretch/>
        </p:blipFill>
        <p:spPr>
          <a:xfrm>
            <a:off x="649836" y="1975010"/>
            <a:ext cx="2484000" cy="2484000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grpSp>
        <p:nvGrpSpPr>
          <p:cNvPr id="5" name="组合 4"/>
          <p:cNvGrpSpPr/>
          <p:nvPr/>
        </p:nvGrpSpPr>
        <p:grpSpPr>
          <a:xfrm flipH="1">
            <a:off x="4695658" y="1731676"/>
            <a:ext cx="3064571" cy="2972972"/>
            <a:chOff x="4436285" y="1832339"/>
            <a:chExt cx="3064571" cy="297297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6" name="椭圆 35"/>
            <p:cNvSpPr/>
            <p:nvPr/>
          </p:nvSpPr>
          <p:spPr>
            <a:xfrm rot="10836226" flipV="1">
              <a:off x="6547323" y="4699331"/>
              <a:ext cx="105978" cy="105980"/>
            </a:xfrm>
            <a:prstGeom prst="ellipse">
              <a:avLst/>
            </a:prstGeom>
            <a:grpFill/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21388349">
              <a:off x="4662985" y="2067102"/>
              <a:ext cx="211958" cy="213390"/>
            </a:xfrm>
            <a:prstGeom prst="ellipse">
              <a:avLst/>
            </a:prstGeom>
            <a:grpFill/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21388349">
              <a:off x="6613809" y="1832339"/>
              <a:ext cx="330826" cy="332258"/>
            </a:xfrm>
            <a:prstGeom prst="ellipse">
              <a:avLst/>
            </a:prstGeom>
            <a:grpFill/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1388349">
              <a:off x="7235908" y="3494488"/>
              <a:ext cx="264948" cy="264948"/>
            </a:xfrm>
            <a:prstGeom prst="ellipse">
              <a:avLst/>
            </a:prstGeom>
            <a:grpFill/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21388349">
              <a:off x="4710815" y="4049999"/>
              <a:ext cx="246330" cy="246330"/>
            </a:xfrm>
            <a:prstGeom prst="ellipse">
              <a:avLst/>
            </a:prstGeom>
            <a:grpFill/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21388349">
              <a:off x="4436285" y="3209579"/>
              <a:ext cx="405298" cy="405298"/>
            </a:xfrm>
            <a:prstGeom prst="ellipse">
              <a:avLst/>
            </a:prstGeom>
            <a:grpFill/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21388349">
              <a:off x="7232846" y="2631961"/>
              <a:ext cx="142282" cy="132660"/>
            </a:xfrm>
            <a:prstGeom prst="ellipse">
              <a:avLst/>
            </a:prstGeom>
            <a:grpFill/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3" name="椭圆 42"/>
            <p:cNvSpPr/>
            <p:nvPr/>
          </p:nvSpPr>
          <p:spPr bwMode="auto">
            <a:xfrm>
              <a:off x="4765506" y="2011233"/>
              <a:ext cx="2570706" cy="2569274"/>
            </a:xfrm>
            <a:prstGeom prst="ellipse">
              <a:avLst/>
            </a:prstGeom>
            <a:grpFill/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58492" y="1910570"/>
            <a:ext cx="3297379" cy="2569274"/>
            <a:chOff x="8648391" y="2011233"/>
            <a:chExt cx="3297379" cy="2569274"/>
          </a:xfrm>
          <a:solidFill>
            <a:schemeClr val="bg1">
              <a:lumMod val="65000"/>
            </a:schemeClr>
          </a:solidFill>
        </p:grpSpPr>
        <p:sp>
          <p:nvSpPr>
            <p:cNvPr id="44" name="椭圆 43"/>
            <p:cNvSpPr/>
            <p:nvPr/>
          </p:nvSpPr>
          <p:spPr>
            <a:xfrm rot="10836226" flipV="1">
              <a:off x="11171557" y="4415993"/>
              <a:ext cx="105978" cy="105980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21388349">
              <a:off x="9390894" y="2119349"/>
              <a:ext cx="211958" cy="213390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21388349">
              <a:off x="11591034" y="3460833"/>
              <a:ext cx="330826" cy="332258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rot="21388349">
              <a:off x="11680822" y="4225692"/>
              <a:ext cx="264948" cy="264948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rot="21388349">
              <a:off x="8922921" y="4049999"/>
              <a:ext cx="246330" cy="246330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21388349">
              <a:off x="8648391" y="3209579"/>
              <a:ext cx="405298" cy="405298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rot="21388349">
              <a:off x="11399653" y="2049298"/>
              <a:ext cx="127462" cy="127464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1" name="椭圆 50"/>
            <p:cNvSpPr/>
            <p:nvPr/>
          </p:nvSpPr>
          <p:spPr bwMode="auto">
            <a:xfrm>
              <a:off x="8977612" y="2011233"/>
              <a:ext cx="2570706" cy="2569274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方正正粗黑简体" panose="02000000000000000000" pitchFamily="2" charset="-122"/>
                <a:cs typeface="+mn-cs"/>
                <a:sym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16365" r="25477" b="2484"/>
          <a:stretch/>
        </p:blipFill>
        <p:spPr>
          <a:xfrm>
            <a:off x="4910906" y="1954008"/>
            <a:ext cx="2484000" cy="2484000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8889"/>
          <a:stretch/>
        </p:blipFill>
        <p:spPr>
          <a:xfrm>
            <a:off x="9046775" y="1962201"/>
            <a:ext cx="2484000" cy="2484000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grpSp>
        <p:nvGrpSpPr>
          <p:cNvPr id="58" name="组合 57"/>
          <p:cNvGrpSpPr/>
          <p:nvPr/>
        </p:nvGrpSpPr>
        <p:grpSpPr>
          <a:xfrm>
            <a:off x="649836" y="4957155"/>
            <a:ext cx="3107897" cy="987726"/>
            <a:chOff x="6033596" y="3524817"/>
            <a:chExt cx="3107897" cy="987726"/>
          </a:xfrm>
        </p:grpSpPr>
        <p:sp>
          <p:nvSpPr>
            <p:cNvPr id="59" name="文本框 58"/>
            <p:cNvSpPr txBox="1"/>
            <p:nvPr/>
          </p:nvSpPr>
          <p:spPr>
            <a:xfrm>
              <a:off x="6033596" y="3524817"/>
              <a:ext cx="159698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7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033596" y="3958545"/>
              <a:ext cx="31078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可以替换图片，修改文字内容，可以替换图片，修改文字内容，图片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046775" y="4957155"/>
            <a:ext cx="3107897" cy="987726"/>
            <a:chOff x="6033596" y="3524817"/>
            <a:chExt cx="3107897" cy="987726"/>
          </a:xfrm>
        </p:grpSpPr>
        <p:sp>
          <p:nvSpPr>
            <p:cNvPr id="68" name="文本框 67"/>
            <p:cNvSpPr txBox="1"/>
            <p:nvPr/>
          </p:nvSpPr>
          <p:spPr>
            <a:xfrm>
              <a:off x="6033596" y="3524817"/>
              <a:ext cx="159698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7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033596" y="3958545"/>
              <a:ext cx="31078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可以替换图片，修改文字内容，可以替换图片，修改文字内容，图片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04992" y="4957155"/>
            <a:ext cx="3107897" cy="987726"/>
            <a:chOff x="6033596" y="3524817"/>
            <a:chExt cx="3107897" cy="987726"/>
          </a:xfrm>
        </p:grpSpPr>
        <p:sp>
          <p:nvSpPr>
            <p:cNvPr id="71" name="文本框 70"/>
            <p:cNvSpPr txBox="1"/>
            <p:nvPr/>
          </p:nvSpPr>
          <p:spPr>
            <a:xfrm>
              <a:off x="6033596" y="3524817"/>
              <a:ext cx="159698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7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6033596" y="3958545"/>
              <a:ext cx="31078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可以替换图片，修改文字内容，可以替换图片，修改文字内容，图片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444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直角三角形 24"/>
          <p:cNvSpPr/>
          <p:nvPr/>
        </p:nvSpPr>
        <p:spPr>
          <a:xfrm rot="10800000" flipV="1">
            <a:off x="5434885" y="5550794"/>
            <a:ext cx="6748152" cy="1307207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7" t="-27759" r="28948" b="100059"/>
          <a:stretch/>
        </p:blipFill>
        <p:spPr>
          <a:xfrm>
            <a:off x="1574684" y="-1789388"/>
            <a:ext cx="1504333" cy="1789388"/>
          </a:xfrm>
          <a:custGeom>
            <a:avLst/>
            <a:gdLst>
              <a:gd name="connsiteX0" fmla="*/ 0 w 1504333"/>
              <a:gd name="connsiteY0" fmla="*/ 0 h 1789388"/>
              <a:gd name="connsiteX1" fmla="*/ 678233 w 1504333"/>
              <a:gd name="connsiteY1" fmla="*/ 192641 h 1789388"/>
              <a:gd name="connsiteX2" fmla="*/ 1504333 w 1504333"/>
              <a:gd name="connsiteY2" fmla="*/ 1789388 h 1789388"/>
              <a:gd name="connsiteX3" fmla="*/ 925765 w 1504333"/>
              <a:gd name="connsiteY3" fmla="*/ 1789388 h 1789388"/>
              <a:gd name="connsiteX4" fmla="*/ 0 w 1504333"/>
              <a:gd name="connsiteY4" fmla="*/ 0 h 178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4333" h="1789388">
                <a:moveTo>
                  <a:pt x="0" y="0"/>
                </a:moveTo>
                <a:lnTo>
                  <a:pt x="678233" y="192641"/>
                </a:lnTo>
                <a:lnTo>
                  <a:pt x="1504333" y="1789388"/>
                </a:lnTo>
                <a:lnTo>
                  <a:pt x="925765" y="17893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5" t="-29621" r="29468" b="100059"/>
          <a:stretch/>
        </p:blipFill>
        <p:spPr>
          <a:xfrm>
            <a:off x="1462033" y="-1909702"/>
            <a:ext cx="1566579" cy="1909702"/>
          </a:xfrm>
          <a:custGeom>
            <a:avLst/>
            <a:gdLst>
              <a:gd name="connsiteX0" fmla="*/ 0 w 1566579"/>
              <a:gd name="connsiteY0" fmla="*/ 0 h 1909702"/>
              <a:gd name="connsiteX1" fmla="*/ 678233 w 1566579"/>
              <a:gd name="connsiteY1" fmla="*/ 192641 h 1909702"/>
              <a:gd name="connsiteX2" fmla="*/ 1566579 w 1566579"/>
              <a:gd name="connsiteY2" fmla="*/ 1909702 h 1909702"/>
              <a:gd name="connsiteX3" fmla="*/ 988011 w 1566579"/>
              <a:gd name="connsiteY3" fmla="*/ 1909702 h 1909702"/>
              <a:gd name="connsiteX4" fmla="*/ 0 w 1566579"/>
              <a:gd name="connsiteY4" fmla="*/ 0 h 190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579" h="1909702">
                <a:moveTo>
                  <a:pt x="0" y="0"/>
                </a:moveTo>
                <a:lnTo>
                  <a:pt x="678233" y="192641"/>
                </a:lnTo>
                <a:lnTo>
                  <a:pt x="1566579" y="1909702"/>
                </a:lnTo>
                <a:lnTo>
                  <a:pt x="988011" y="190970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/>
          <p:cNvGrpSpPr/>
          <p:nvPr/>
        </p:nvGrpSpPr>
        <p:grpSpPr>
          <a:xfrm>
            <a:off x="-669" y="-35696"/>
            <a:ext cx="4543667" cy="5846992"/>
            <a:chOff x="0" y="0"/>
            <a:chExt cx="4543667" cy="5846992"/>
          </a:xfrm>
          <a:solidFill>
            <a:srgbClr val="00B0F0"/>
          </a:solidFill>
        </p:grpSpPr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" y="35696"/>
              <a:ext cx="4324632" cy="5637289"/>
            </a:xfrm>
            <a:custGeom>
              <a:avLst/>
              <a:gdLst>
                <a:gd name="connsiteX0" fmla="*/ 0 w 4103287"/>
                <a:gd name="connsiteY0" fmla="*/ 0 h 5654387"/>
                <a:gd name="connsiteX1" fmla="*/ 2450043 w 4103287"/>
                <a:gd name="connsiteY1" fmla="*/ 0 h 5654387"/>
                <a:gd name="connsiteX2" fmla="*/ 4103287 w 4103287"/>
                <a:gd name="connsiteY2" fmla="*/ 3195515 h 5654387"/>
                <a:gd name="connsiteX3" fmla="*/ 0 w 4103287"/>
                <a:gd name="connsiteY3" fmla="*/ 5654387 h 5654387"/>
                <a:gd name="connsiteX4" fmla="*/ 0 w 4103287"/>
                <a:gd name="connsiteY4" fmla="*/ 0 h 565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287" h="5654387">
                  <a:moveTo>
                    <a:pt x="0" y="0"/>
                  </a:moveTo>
                  <a:lnTo>
                    <a:pt x="2450043" y="0"/>
                  </a:lnTo>
                  <a:lnTo>
                    <a:pt x="4103287" y="3195515"/>
                  </a:lnTo>
                  <a:lnTo>
                    <a:pt x="0" y="56543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</p:pic>
        <p:sp>
          <p:nvSpPr>
            <p:cNvPr id="79" name="任意多边形 78"/>
            <p:cNvSpPr/>
            <p:nvPr/>
          </p:nvSpPr>
          <p:spPr>
            <a:xfrm>
              <a:off x="0" y="0"/>
              <a:ext cx="4543667" cy="5846992"/>
            </a:xfrm>
            <a:custGeom>
              <a:avLst/>
              <a:gdLst>
                <a:gd name="connsiteX0" fmla="*/ 2334332 w 4543667"/>
                <a:gd name="connsiteY0" fmla="*/ 0 h 5846992"/>
                <a:gd name="connsiteX1" fmla="*/ 2736416 w 4543667"/>
                <a:gd name="connsiteY1" fmla="*/ 0 h 5846992"/>
                <a:gd name="connsiteX2" fmla="*/ 4543667 w 4543667"/>
                <a:gd name="connsiteY2" fmla="*/ 3281876 h 5846992"/>
                <a:gd name="connsiteX3" fmla="*/ 0 w 4543667"/>
                <a:gd name="connsiteY3" fmla="*/ 5846992 h 5846992"/>
                <a:gd name="connsiteX4" fmla="*/ 0 w 4543667"/>
                <a:gd name="connsiteY4" fmla="*/ 5442530 h 5846992"/>
                <a:gd name="connsiteX5" fmla="*/ 4067033 w 4543667"/>
                <a:gd name="connsiteY5" fmla="*/ 3146496 h 5846992"/>
                <a:gd name="connsiteX6" fmla="*/ 2334332 w 4543667"/>
                <a:gd name="connsiteY6" fmla="*/ 0 h 584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3667" h="5846992">
                  <a:moveTo>
                    <a:pt x="2334332" y="0"/>
                  </a:moveTo>
                  <a:lnTo>
                    <a:pt x="2736416" y="0"/>
                  </a:lnTo>
                  <a:lnTo>
                    <a:pt x="4543667" y="3281876"/>
                  </a:lnTo>
                  <a:lnTo>
                    <a:pt x="0" y="5846992"/>
                  </a:lnTo>
                  <a:lnTo>
                    <a:pt x="0" y="5442530"/>
                  </a:lnTo>
                  <a:lnTo>
                    <a:pt x="4067033" y="3146496"/>
                  </a:lnTo>
                  <a:lnTo>
                    <a:pt x="23343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 Placeholder 3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590323" y="2003775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8800" dirty="0">
                <a:solidFill>
                  <a:schemeClr val="accent1"/>
                </a:solidFill>
                <a:latin typeface="微软雅黑" panose="020B0503020204020204" pitchFamily="34" charset="-122"/>
                <a:ea typeface="微软繁楷体" pitchFamily="2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83" name="等腰三角形 82"/>
          <p:cNvSpPr/>
          <p:nvPr>
            <p:custDataLst>
              <p:tags r:id="rId2"/>
            </p:custDataLst>
          </p:nvPr>
        </p:nvSpPr>
        <p:spPr>
          <a:xfrm rot="9233090">
            <a:off x="10053131" y="2673572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4" name="等腰三角形 83"/>
          <p:cNvSpPr/>
          <p:nvPr>
            <p:custDataLst>
              <p:tags r:id="rId3"/>
            </p:custDataLst>
          </p:nvPr>
        </p:nvSpPr>
        <p:spPr>
          <a:xfrm rot="15569576">
            <a:off x="9700707" y="3348260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5" name="等腰三角形 84"/>
          <p:cNvSpPr/>
          <p:nvPr>
            <p:custDataLst>
              <p:tags r:id="rId4"/>
            </p:custDataLst>
          </p:nvPr>
        </p:nvSpPr>
        <p:spPr>
          <a:xfrm rot="12912161">
            <a:off x="10610344" y="3707036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6" name="等腰三角形 85"/>
          <p:cNvSpPr/>
          <p:nvPr>
            <p:custDataLst>
              <p:tags r:id="rId5"/>
            </p:custDataLst>
          </p:nvPr>
        </p:nvSpPr>
        <p:spPr>
          <a:xfrm rot="12912161">
            <a:off x="10478581" y="3646710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7" name="椭圆 86"/>
          <p:cNvSpPr/>
          <p:nvPr>
            <p:custDataLst>
              <p:tags r:id="rId6"/>
            </p:custDataLst>
          </p:nvPr>
        </p:nvSpPr>
        <p:spPr>
          <a:xfrm rot="9110320">
            <a:off x="11799381" y="4011836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88" name="椭圆 87"/>
          <p:cNvSpPr/>
          <p:nvPr>
            <p:custDataLst>
              <p:tags r:id="rId7"/>
            </p:custDataLst>
          </p:nvPr>
        </p:nvSpPr>
        <p:spPr>
          <a:xfrm rot="9110320">
            <a:off x="10710356" y="4515072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89" name="椭圆 88"/>
          <p:cNvSpPr/>
          <p:nvPr>
            <p:custDataLst>
              <p:tags r:id="rId8"/>
            </p:custDataLst>
          </p:nvPr>
        </p:nvSpPr>
        <p:spPr>
          <a:xfrm rot="9110320">
            <a:off x="10827831" y="3351436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90" name="等腰三角形 89"/>
          <p:cNvSpPr/>
          <p:nvPr>
            <p:custDataLst>
              <p:tags r:id="rId9"/>
            </p:custDataLst>
          </p:nvPr>
        </p:nvSpPr>
        <p:spPr>
          <a:xfrm rot="18210217">
            <a:off x="9250316" y="2833032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91" name="等腰三角形 90"/>
          <p:cNvSpPr/>
          <p:nvPr>
            <p:custDataLst>
              <p:tags r:id="rId10"/>
            </p:custDataLst>
          </p:nvPr>
        </p:nvSpPr>
        <p:spPr>
          <a:xfrm rot="8748521">
            <a:off x="9518145" y="2533872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92" name="Straight Connector 13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 flipH="1">
            <a:off x="4732848" y="4250784"/>
            <a:ext cx="5117904" cy="1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3" name="文本框 1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677089" y="3498310"/>
            <a:ext cx="5032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87581" y="4250784"/>
            <a:ext cx="3992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7428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53" name="Freeform 45"/>
          <p:cNvSpPr>
            <a:spLocks/>
          </p:cNvSpPr>
          <p:nvPr/>
        </p:nvSpPr>
        <p:spPr bwMode="auto">
          <a:xfrm>
            <a:off x="6950884" y="1675765"/>
            <a:ext cx="364911" cy="781504"/>
          </a:xfrm>
          <a:custGeom>
            <a:avLst/>
            <a:gdLst>
              <a:gd name="T0" fmla="*/ 194 w 21600"/>
              <a:gd name="T1" fmla="*/ 133 h 21600"/>
              <a:gd name="T2" fmla="*/ 129 w 21600"/>
              <a:gd name="T3" fmla="*/ 133 h 21600"/>
              <a:gd name="T4" fmla="*/ 129 w 21600"/>
              <a:gd name="T5" fmla="*/ 90 h 21600"/>
              <a:gd name="T6" fmla="*/ 147 w 21600"/>
              <a:gd name="T7" fmla="*/ 71 h 21600"/>
              <a:gd name="T8" fmla="*/ 194 w 21600"/>
              <a:gd name="T9" fmla="*/ 71 h 21600"/>
              <a:gd name="T10" fmla="*/ 194 w 21600"/>
              <a:gd name="T11" fmla="*/ 0 h 21600"/>
              <a:gd name="T12" fmla="*/ 129 w 21600"/>
              <a:gd name="T13" fmla="*/ 0 h 21600"/>
              <a:gd name="T14" fmla="*/ 43 w 21600"/>
              <a:gd name="T15" fmla="*/ 86 h 21600"/>
              <a:gd name="T16" fmla="*/ 43 w 21600"/>
              <a:gd name="T17" fmla="*/ 133 h 21600"/>
              <a:gd name="T18" fmla="*/ 0 w 21600"/>
              <a:gd name="T19" fmla="*/ 133 h 21600"/>
              <a:gd name="T20" fmla="*/ 0 w 21600"/>
              <a:gd name="T21" fmla="*/ 206 h 21600"/>
              <a:gd name="T22" fmla="*/ 43 w 21600"/>
              <a:gd name="T23" fmla="*/ 206 h 21600"/>
              <a:gd name="T24" fmla="*/ 43 w 21600"/>
              <a:gd name="T25" fmla="*/ 415 h 21600"/>
              <a:gd name="T26" fmla="*/ 129 w 21600"/>
              <a:gd name="T27" fmla="*/ 415 h 21600"/>
              <a:gd name="T28" fmla="*/ 129 w 21600"/>
              <a:gd name="T29" fmla="*/ 206 h 21600"/>
              <a:gd name="T30" fmla="*/ 188 w 21600"/>
              <a:gd name="T31" fmla="*/ 206 h 21600"/>
              <a:gd name="T32" fmla="*/ 194 w 21600"/>
              <a:gd name="T33" fmla="*/ 133 h 21600"/>
              <a:gd name="T34" fmla="*/ 194 w 21600"/>
              <a:gd name="T35" fmla="*/ 133 h 216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600" h="21600">
                <a:moveTo>
                  <a:pt x="21600" y="6939"/>
                </a:moveTo>
                <a:cubicBezTo>
                  <a:pt x="14400" y="6939"/>
                  <a:pt x="14400" y="6939"/>
                  <a:pt x="14400" y="6939"/>
                </a:cubicBezTo>
                <a:cubicBezTo>
                  <a:pt x="14400" y="4701"/>
                  <a:pt x="14400" y="4701"/>
                  <a:pt x="14400" y="4701"/>
                </a:cubicBezTo>
                <a:cubicBezTo>
                  <a:pt x="14400" y="3917"/>
                  <a:pt x="15600" y="3693"/>
                  <a:pt x="16320" y="3693"/>
                </a:cubicBezTo>
                <a:cubicBezTo>
                  <a:pt x="17280" y="3693"/>
                  <a:pt x="21600" y="3693"/>
                  <a:pt x="21600" y="3693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14400" y="0"/>
                  <a:pt x="14400" y="0"/>
                  <a:pt x="14400" y="0"/>
                </a:cubicBezTo>
                <a:cubicBezTo>
                  <a:pt x="6480" y="0"/>
                  <a:pt x="4800" y="2686"/>
                  <a:pt x="4800" y="4477"/>
                </a:cubicBezTo>
                <a:cubicBezTo>
                  <a:pt x="4800" y="6939"/>
                  <a:pt x="4800" y="6939"/>
                  <a:pt x="4800" y="6939"/>
                </a:cubicBezTo>
                <a:cubicBezTo>
                  <a:pt x="0" y="6939"/>
                  <a:pt x="0" y="6939"/>
                  <a:pt x="0" y="6939"/>
                </a:cubicBezTo>
                <a:cubicBezTo>
                  <a:pt x="0" y="10744"/>
                  <a:pt x="0" y="10744"/>
                  <a:pt x="0" y="10744"/>
                </a:cubicBezTo>
                <a:cubicBezTo>
                  <a:pt x="4800" y="10744"/>
                  <a:pt x="4800" y="10744"/>
                  <a:pt x="4800" y="10744"/>
                </a:cubicBezTo>
                <a:cubicBezTo>
                  <a:pt x="4800" y="15668"/>
                  <a:pt x="4800" y="21600"/>
                  <a:pt x="4800" y="21600"/>
                </a:cubicBezTo>
                <a:cubicBezTo>
                  <a:pt x="14400" y="21600"/>
                  <a:pt x="14400" y="21600"/>
                  <a:pt x="14400" y="21600"/>
                </a:cubicBezTo>
                <a:cubicBezTo>
                  <a:pt x="14400" y="21600"/>
                  <a:pt x="14400" y="15556"/>
                  <a:pt x="14400" y="10744"/>
                </a:cubicBezTo>
                <a:cubicBezTo>
                  <a:pt x="20880" y="10744"/>
                  <a:pt x="20880" y="10744"/>
                  <a:pt x="20880" y="10744"/>
                </a:cubicBezTo>
                <a:lnTo>
                  <a:pt x="21600" y="6939"/>
                </a:lnTo>
                <a:close/>
                <a:moveTo>
                  <a:pt x="21600" y="693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54" name="Group 86"/>
          <p:cNvGrpSpPr/>
          <p:nvPr/>
        </p:nvGrpSpPr>
        <p:grpSpPr>
          <a:xfrm>
            <a:off x="6504193" y="1478828"/>
            <a:ext cx="1258288" cy="1260000"/>
            <a:chOff x="2720353" y="4348356"/>
            <a:chExt cx="1040836" cy="1042251"/>
          </a:xfrm>
          <a:solidFill>
            <a:srgbClr val="F69C15"/>
          </a:solidFill>
        </p:grpSpPr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720353" y="4348356"/>
              <a:ext cx="1040836" cy="1042251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5"/>
            </a:solidFill>
            <a:ln>
              <a:solidFill>
                <a:schemeClr val="accent2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8" name="Oval 18"/>
            <p:cNvSpPr>
              <a:spLocks noChangeArrowheads="1"/>
            </p:cNvSpPr>
            <p:nvPr/>
          </p:nvSpPr>
          <p:spPr bwMode="auto">
            <a:xfrm>
              <a:off x="2846215" y="4475632"/>
              <a:ext cx="789112" cy="791941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accent2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0" name="AutoShape 48"/>
          <p:cNvSpPr>
            <a:spLocks/>
          </p:cNvSpPr>
          <p:nvPr/>
        </p:nvSpPr>
        <p:spPr bwMode="auto">
          <a:xfrm>
            <a:off x="9810751" y="4193972"/>
            <a:ext cx="703108" cy="705834"/>
          </a:xfrm>
          <a:custGeom>
            <a:avLst/>
            <a:gdLst>
              <a:gd name="T0" fmla="*/ 0 w 21600"/>
              <a:gd name="T1" fmla="*/ 11506 h 21600"/>
              <a:gd name="T2" fmla="*/ 7091 w 21600"/>
              <a:gd name="T3" fmla="*/ 14436 h 21600"/>
              <a:gd name="T4" fmla="*/ 10145 w 21600"/>
              <a:gd name="T5" fmla="*/ 21600 h 21600"/>
              <a:gd name="T6" fmla="*/ 14291 w 21600"/>
              <a:gd name="T7" fmla="*/ 21600 h 21600"/>
              <a:gd name="T8" fmla="*/ 0 w 21600"/>
              <a:gd name="T9" fmla="*/ 7381 h 21600"/>
              <a:gd name="T10" fmla="*/ 0 w 21600"/>
              <a:gd name="T11" fmla="*/ 11506 h 21600"/>
              <a:gd name="T12" fmla="*/ 0 w 21600"/>
              <a:gd name="T13" fmla="*/ 4125 h 21600"/>
              <a:gd name="T14" fmla="*/ 17455 w 21600"/>
              <a:gd name="T15" fmla="*/ 21600 h 21600"/>
              <a:gd name="T16" fmla="*/ 21600 w 21600"/>
              <a:gd name="T17" fmla="*/ 21600 h 21600"/>
              <a:gd name="T18" fmla="*/ 0 w 21600"/>
              <a:gd name="T19" fmla="*/ 0 h 21600"/>
              <a:gd name="T20" fmla="*/ 0 w 21600"/>
              <a:gd name="T21" fmla="*/ 4125 h 21600"/>
              <a:gd name="T22" fmla="*/ 5782 w 21600"/>
              <a:gd name="T23" fmla="*/ 18669 h 21600"/>
              <a:gd name="T24" fmla="*/ 2836 w 21600"/>
              <a:gd name="T25" fmla="*/ 21600 h 21600"/>
              <a:gd name="T26" fmla="*/ 0 w 21600"/>
              <a:gd name="T27" fmla="*/ 18669 h 21600"/>
              <a:gd name="T28" fmla="*/ 2836 w 21600"/>
              <a:gd name="T29" fmla="*/ 15847 h 21600"/>
              <a:gd name="T30" fmla="*/ 5782 w 21600"/>
              <a:gd name="T31" fmla="*/ 18669 h 21600"/>
              <a:gd name="T32" fmla="*/ 5782 w 21600"/>
              <a:gd name="T33" fmla="*/ 186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600" h="21600">
                <a:moveTo>
                  <a:pt x="0" y="11506"/>
                </a:moveTo>
                <a:cubicBezTo>
                  <a:pt x="2727" y="11506"/>
                  <a:pt x="5236" y="12482"/>
                  <a:pt x="7091" y="14436"/>
                </a:cubicBezTo>
                <a:cubicBezTo>
                  <a:pt x="9055" y="16390"/>
                  <a:pt x="10145" y="18886"/>
                  <a:pt x="10145" y="21600"/>
                </a:cubicBezTo>
                <a:cubicBezTo>
                  <a:pt x="14291" y="21600"/>
                  <a:pt x="14291" y="21600"/>
                  <a:pt x="14291" y="21600"/>
                </a:cubicBezTo>
                <a:cubicBezTo>
                  <a:pt x="14291" y="13785"/>
                  <a:pt x="7855" y="7381"/>
                  <a:pt x="0" y="7381"/>
                </a:cubicBezTo>
                <a:lnTo>
                  <a:pt x="0" y="11506"/>
                </a:lnTo>
                <a:close/>
                <a:moveTo>
                  <a:pt x="0" y="4125"/>
                </a:moveTo>
                <a:cubicBezTo>
                  <a:pt x="9600" y="4125"/>
                  <a:pt x="17455" y="11940"/>
                  <a:pt x="17455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660"/>
                  <a:pt x="11891" y="0"/>
                  <a:pt x="0" y="0"/>
                </a:cubicBezTo>
                <a:lnTo>
                  <a:pt x="0" y="4125"/>
                </a:lnTo>
                <a:close/>
                <a:moveTo>
                  <a:pt x="5782" y="18669"/>
                </a:moveTo>
                <a:cubicBezTo>
                  <a:pt x="5782" y="20297"/>
                  <a:pt x="4473" y="21600"/>
                  <a:pt x="2836" y="21600"/>
                </a:cubicBezTo>
                <a:cubicBezTo>
                  <a:pt x="1309" y="21600"/>
                  <a:pt x="0" y="20297"/>
                  <a:pt x="0" y="18669"/>
                </a:cubicBezTo>
                <a:cubicBezTo>
                  <a:pt x="0" y="17150"/>
                  <a:pt x="1309" y="15847"/>
                  <a:pt x="2836" y="15847"/>
                </a:cubicBezTo>
                <a:cubicBezTo>
                  <a:pt x="4473" y="15847"/>
                  <a:pt x="5782" y="17150"/>
                  <a:pt x="5782" y="18669"/>
                </a:cubicBezTo>
                <a:close/>
                <a:moveTo>
                  <a:pt x="5782" y="1866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71" name="Group 92"/>
          <p:cNvGrpSpPr/>
          <p:nvPr/>
        </p:nvGrpSpPr>
        <p:grpSpPr>
          <a:xfrm>
            <a:off x="9409938" y="3993696"/>
            <a:ext cx="1258288" cy="1260000"/>
            <a:chOff x="2720353" y="4348356"/>
            <a:chExt cx="1040836" cy="1042251"/>
          </a:xfrm>
          <a:solidFill>
            <a:srgbClr val="F69C15"/>
          </a:solidFill>
        </p:grpSpPr>
        <p:sp>
          <p:nvSpPr>
            <p:cNvPr id="79" name="Freeform 17"/>
            <p:cNvSpPr>
              <a:spLocks noEditPoints="1"/>
            </p:cNvSpPr>
            <p:nvPr/>
          </p:nvSpPr>
          <p:spPr bwMode="auto">
            <a:xfrm>
              <a:off x="2720353" y="4348356"/>
              <a:ext cx="1040836" cy="1042251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5"/>
            </a:solidFill>
            <a:ln>
              <a:solidFill>
                <a:schemeClr val="accent3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0" name="Oval 18"/>
            <p:cNvSpPr>
              <a:spLocks noChangeArrowheads="1"/>
            </p:cNvSpPr>
            <p:nvPr/>
          </p:nvSpPr>
          <p:spPr bwMode="auto">
            <a:xfrm>
              <a:off x="2846215" y="4475632"/>
              <a:ext cx="789112" cy="791941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accent3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Group 32"/>
          <p:cNvGrpSpPr>
            <a:grpSpLocks/>
          </p:cNvGrpSpPr>
          <p:nvPr/>
        </p:nvGrpSpPr>
        <p:grpSpPr bwMode="auto">
          <a:xfrm>
            <a:off x="4188343" y="4803613"/>
            <a:ext cx="1012327" cy="440661"/>
            <a:chOff x="0" y="0"/>
            <a:chExt cx="424" cy="185"/>
          </a:xfrm>
          <a:solidFill>
            <a:srgbClr val="00B0F0"/>
          </a:solidFill>
        </p:grpSpPr>
        <p:sp>
          <p:nvSpPr>
            <p:cNvPr id="90" name="Oval 30"/>
            <p:cNvSpPr>
              <a:spLocks/>
            </p:cNvSpPr>
            <p:nvPr/>
          </p:nvSpPr>
          <p:spPr bwMode="auto">
            <a:xfrm>
              <a:off x="0" y="0"/>
              <a:ext cx="189" cy="1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31"/>
            <p:cNvSpPr>
              <a:spLocks/>
            </p:cNvSpPr>
            <p:nvPr/>
          </p:nvSpPr>
          <p:spPr bwMode="auto">
            <a:xfrm>
              <a:off x="237" y="0"/>
              <a:ext cx="187" cy="1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3" name="Group 89"/>
          <p:cNvGrpSpPr/>
          <p:nvPr/>
        </p:nvGrpSpPr>
        <p:grpSpPr>
          <a:xfrm>
            <a:off x="4006977" y="4409144"/>
            <a:ext cx="1258288" cy="1260000"/>
            <a:chOff x="2720353" y="4348356"/>
            <a:chExt cx="1040836" cy="1042251"/>
          </a:xfrm>
          <a:solidFill>
            <a:srgbClr val="F69C15"/>
          </a:solidFill>
        </p:grpSpPr>
        <p:sp>
          <p:nvSpPr>
            <p:cNvPr id="88" name="Freeform 17"/>
            <p:cNvSpPr>
              <a:spLocks noEditPoints="1"/>
            </p:cNvSpPr>
            <p:nvPr/>
          </p:nvSpPr>
          <p:spPr bwMode="auto">
            <a:xfrm>
              <a:off x="2720353" y="4348356"/>
              <a:ext cx="1040836" cy="1042251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9" name="Oval 18"/>
            <p:cNvSpPr>
              <a:spLocks noChangeArrowheads="1"/>
            </p:cNvSpPr>
            <p:nvPr/>
          </p:nvSpPr>
          <p:spPr bwMode="auto">
            <a:xfrm>
              <a:off x="2846215" y="4475632"/>
              <a:ext cx="789112" cy="791941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accent4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3" name="Group 83"/>
          <p:cNvGrpSpPr/>
          <p:nvPr/>
        </p:nvGrpSpPr>
        <p:grpSpPr>
          <a:xfrm>
            <a:off x="1213763" y="1961302"/>
            <a:ext cx="1258288" cy="1260000"/>
            <a:chOff x="2720353" y="4348356"/>
            <a:chExt cx="1040836" cy="1042251"/>
          </a:xfrm>
          <a:solidFill>
            <a:srgbClr val="F69C15"/>
          </a:solidFill>
        </p:grpSpPr>
        <p:sp>
          <p:nvSpPr>
            <p:cNvPr id="109" name="Freeform 17"/>
            <p:cNvSpPr>
              <a:spLocks noEditPoints="1"/>
            </p:cNvSpPr>
            <p:nvPr/>
          </p:nvSpPr>
          <p:spPr bwMode="auto">
            <a:xfrm>
              <a:off x="2720353" y="4348356"/>
              <a:ext cx="1040836" cy="1042251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10" name="Oval 18"/>
            <p:cNvSpPr>
              <a:spLocks noChangeArrowheads="1"/>
            </p:cNvSpPr>
            <p:nvPr/>
          </p:nvSpPr>
          <p:spPr bwMode="auto">
            <a:xfrm>
              <a:off x="2846215" y="4475632"/>
              <a:ext cx="789112" cy="791941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弧形 6"/>
          <p:cNvSpPr/>
          <p:nvPr/>
        </p:nvSpPr>
        <p:spPr>
          <a:xfrm rot="20560248">
            <a:off x="1048933" y="1724086"/>
            <a:ext cx="1613596" cy="1484594"/>
          </a:xfrm>
          <a:prstGeom prst="arc">
            <a:avLst>
              <a:gd name="adj1" fmla="val 15619784"/>
              <a:gd name="adj2" fmla="val 66291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弧形 110"/>
          <p:cNvSpPr/>
          <p:nvPr/>
        </p:nvSpPr>
        <p:spPr>
          <a:xfrm rot="3160079" flipV="1">
            <a:off x="3764505" y="4391655"/>
            <a:ext cx="1613596" cy="1484594"/>
          </a:xfrm>
          <a:prstGeom prst="arc">
            <a:avLst>
              <a:gd name="adj1" fmla="val 15619784"/>
              <a:gd name="adj2" fmla="val 66291"/>
            </a:avLst>
          </a:prstGeom>
          <a:ln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弧形 111"/>
          <p:cNvSpPr/>
          <p:nvPr/>
        </p:nvSpPr>
        <p:spPr>
          <a:xfrm rot="19723344">
            <a:off x="6311900" y="1298462"/>
            <a:ext cx="1613596" cy="1484594"/>
          </a:xfrm>
          <a:prstGeom prst="arc">
            <a:avLst>
              <a:gd name="adj1" fmla="val 15619784"/>
              <a:gd name="adj2" fmla="val 66291"/>
            </a:avLst>
          </a:prstGeom>
          <a:ln>
            <a:solidFill>
              <a:srgbClr val="ED7D3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弧形 112"/>
          <p:cNvSpPr/>
          <p:nvPr/>
        </p:nvSpPr>
        <p:spPr>
          <a:xfrm rot="4430700" flipV="1">
            <a:off x="9125739" y="3900651"/>
            <a:ext cx="1613596" cy="1484594"/>
          </a:xfrm>
          <a:prstGeom prst="arc">
            <a:avLst>
              <a:gd name="adj1" fmla="val 15619784"/>
              <a:gd name="adj2" fmla="val 66291"/>
            </a:avLst>
          </a:prstGeom>
          <a:ln>
            <a:solidFill>
              <a:srgbClr val="A5A5A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>
            <a:off x="2559813" y="2300399"/>
            <a:ext cx="3107897" cy="863065"/>
            <a:chOff x="6033596" y="3524817"/>
            <a:chExt cx="3107897" cy="863065"/>
          </a:xfrm>
        </p:grpSpPr>
        <p:sp>
          <p:nvSpPr>
            <p:cNvPr id="115" name="文本框 114"/>
            <p:cNvSpPr txBox="1"/>
            <p:nvPr/>
          </p:nvSpPr>
          <p:spPr>
            <a:xfrm>
              <a:off x="6033596" y="3524817"/>
              <a:ext cx="1596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033596" y="3864662"/>
              <a:ext cx="3107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可以替换图片，修改文字内容，可以替换图片，修改文字内容，修改文字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906687" y="4747350"/>
            <a:ext cx="3107897" cy="863065"/>
            <a:chOff x="6033596" y="3524817"/>
            <a:chExt cx="3107897" cy="863065"/>
          </a:xfrm>
        </p:grpSpPr>
        <p:sp>
          <p:nvSpPr>
            <p:cNvPr id="118" name="文本框 117"/>
            <p:cNvSpPr txBox="1"/>
            <p:nvPr/>
          </p:nvSpPr>
          <p:spPr>
            <a:xfrm>
              <a:off x="6033596" y="3524817"/>
              <a:ext cx="1596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033596" y="3864662"/>
              <a:ext cx="3107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可以替换图片，修改文字内容，可以替换图片，修改文字内容，修改文字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7782211" y="1703622"/>
            <a:ext cx="3107897" cy="875944"/>
            <a:chOff x="6033596" y="3524817"/>
            <a:chExt cx="3107897" cy="875944"/>
          </a:xfrm>
        </p:grpSpPr>
        <p:sp>
          <p:nvSpPr>
            <p:cNvPr id="121" name="文本框 120"/>
            <p:cNvSpPr txBox="1"/>
            <p:nvPr/>
          </p:nvSpPr>
          <p:spPr>
            <a:xfrm>
              <a:off x="6033596" y="3524817"/>
              <a:ext cx="1596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6033596" y="3877541"/>
              <a:ext cx="3107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可以替换图片，修改文字内容，可以替换图片，修改文字内容，修改文字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6178846" y="3982987"/>
            <a:ext cx="3107897" cy="875944"/>
            <a:chOff x="6033596" y="3524817"/>
            <a:chExt cx="3107897" cy="875944"/>
          </a:xfrm>
        </p:grpSpPr>
        <p:sp>
          <p:nvSpPr>
            <p:cNvPr id="124" name="文本框 123"/>
            <p:cNvSpPr txBox="1"/>
            <p:nvPr/>
          </p:nvSpPr>
          <p:spPr>
            <a:xfrm>
              <a:off x="6033596" y="3524817"/>
              <a:ext cx="1596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6033596" y="3877541"/>
              <a:ext cx="31078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可以替换图片，修改文字内容，可以替换图片，修改文字内容，修改文字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46" y="2171986"/>
            <a:ext cx="792000" cy="79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85" y="4658938"/>
            <a:ext cx="779240" cy="779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31" y="1752009"/>
            <a:ext cx="697861" cy="6978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58" y="4261980"/>
            <a:ext cx="903047" cy="7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2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348508" y="2679811"/>
            <a:ext cx="2266682" cy="2266682"/>
            <a:chOff x="3232597" y="2679811"/>
            <a:chExt cx="2266682" cy="2266682"/>
          </a:xfrm>
        </p:grpSpPr>
        <p:sp>
          <p:nvSpPr>
            <p:cNvPr id="3" name="椭圆 2"/>
            <p:cNvSpPr/>
            <p:nvPr/>
          </p:nvSpPr>
          <p:spPr>
            <a:xfrm>
              <a:off x="3232597" y="2679811"/>
              <a:ext cx="2266682" cy="2266682"/>
            </a:xfrm>
            <a:prstGeom prst="ellipse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92" t="10015" r="24692"/>
            <a:stretch/>
          </p:blipFill>
          <p:spPr>
            <a:xfrm>
              <a:off x="3285938" y="2733152"/>
              <a:ext cx="2160000" cy="2160000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</p:grpSp>
      <p:grpSp>
        <p:nvGrpSpPr>
          <p:cNvPr id="9" name="组合 8"/>
          <p:cNvGrpSpPr/>
          <p:nvPr/>
        </p:nvGrpSpPr>
        <p:grpSpPr>
          <a:xfrm>
            <a:off x="6533881" y="2679811"/>
            <a:ext cx="2266682" cy="2266682"/>
            <a:chOff x="6012287" y="1248110"/>
            <a:chExt cx="2266682" cy="226668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/>
          </p:blipFill>
          <p:spPr>
            <a:xfrm>
              <a:off x="6065628" y="1301451"/>
              <a:ext cx="2160000" cy="2160000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  <p:sp>
          <p:nvSpPr>
            <p:cNvPr id="46" name="椭圆 45"/>
            <p:cNvSpPr/>
            <p:nvPr/>
          </p:nvSpPr>
          <p:spPr>
            <a:xfrm>
              <a:off x="6012287" y="1248110"/>
              <a:ext cx="2266682" cy="2266682"/>
            </a:xfrm>
            <a:prstGeom prst="ellipse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653825" y="3528811"/>
            <a:ext cx="85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</a:t>
            </a:r>
            <a:endParaRPr lang="zh-CN" altLang="en-US" sz="24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72733" y="1532586"/>
            <a:ext cx="3709116" cy="4584875"/>
            <a:chOff x="772733" y="1532586"/>
            <a:chExt cx="3709116" cy="4584875"/>
          </a:xfrm>
        </p:grpSpPr>
        <p:cxnSp>
          <p:nvCxnSpPr>
            <p:cNvPr id="16" name="直接连接符 15"/>
            <p:cNvCxnSpPr/>
            <p:nvPr/>
          </p:nvCxnSpPr>
          <p:spPr>
            <a:xfrm flipV="1">
              <a:off x="4481849" y="1532586"/>
              <a:ext cx="0" cy="115200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 flipV="1">
              <a:off x="772733" y="1545465"/>
              <a:ext cx="3709116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85612" y="1545461"/>
              <a:ext cx="0" cy="457200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 flipV="1">
              <a:off x="772733" y="6098493"/>
              <a:ext cx="3709116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4481849" y="4946493"/>
              <a:ext cx="0" cy="115200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 flipH="1">
            <a:off x="7680101" y="1531600"/>
            <a:ext cx="3709116" cy="4584875"/>
            <a:chOff x="772733" y="1532586"/>
            <a:chExt cx="3709116" cy="4584875"/>
          </a:xfrm>
        </p:grpSpPr>
        <p:cxnSp>
          <p:nvCxnSpPr>
            <p:cNvPr id="65" name="直接连接符 64"/>
            <p:cNvCxnSpPr/>
            <p:nvPr/>
          </p:nvCxnSpPr>
          <p:spPr>
            <a:xfrm flipV="1">
              <a:off x="4481849" y="1532586"/>
              <a:ext cx="0" cy="115200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 flipV="1">
              <a:off x="772733" y="1545465"/>
              <a:ext cx="3709116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785612" y="1545461"/>
              <a:ext cx="0" cy="457200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772733" y="6098493"/>
              <a:ext cx="3709116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4481849" y="4946493"/>
              <a:ext cx="0" cy="115200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文本框 73"/>
          <p:cNvSpPr txBox="1"/>
          <p:nvPr/>
        </p:nvSpPr>
        <p:spPr>
          <a:xfrm>
            <a:off x="956309" y="1866223"/>
            <a:ext cx="136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956309" y="2378391"/>
            <a:ext cx="2338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修改文字内容，修改文字内容，修改文字内容，修改文字内容，修改文字内容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56308" y="4016234"/>
            <a:ext cx="2338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修改文字内容，修改文字内容，修改文字内容，修改文字内容，修改文字内容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787845" y="1866223"/>
            <a:ext cx="136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8847678" y="2378391"/>
            <a:ext cx="2338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修改文字内容，修改文字内容，修改文字内容，修改文字内容，修改文字内容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847677" y="4016234"/>
            <a:ext cx="2338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修改文字内容，修改文字内容，修改文字内容，修改文字内容，修改文字内容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485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r="32" b="156"/>
          <a:stretch/>
        </p:blipFill>
        <p:spPr>
          <a:xfrm>
            <a:off x="0" y="941793"/>
            <a:ext cx="8479554" cy="5930720"/>
          </a:xfrm>
          <a:custGeom>
            <a:avLst/>
            <a:gdLst>
              <a:gd name="connsiteX0" fmla="*/ 0 w 8479554"/>
              <a:gd name="connsiteY0" fmla="*/ 0 h 5930720"/>
              <a:gd name="connsiteX1" fmla="*/ 2742769 w 8479554"/>
              <a:gd name="connsiteY1" fmla="*/ 0 h 5930720"/>
              <a:gd name="connsiteX2" fmla="*/ 8479554 w 8479554"/>
              <a:gd name="connsiteY2" fmla="*/ 5930720 h 5930720"/>
              <a:gd name="connsiteX3" fmla="*/ 1353117 w 8479554"/>
              <a:gd name="connsiteY3" fmla="*/ 5930720 h 5930720"/>
              <a:gd name="connsiteX4" fmla="*/ 0 w 8479554"/>
              <a:gd name="connsiteY4" fmla="*/ 4531860 h 593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9554" h="5930720">
                <a:moveTo>
                  <a:pt x="0" y="0"/>
                </a:moveTo>
                <a:lnTo>
                  <a:pt x="2742769" y="0"/>
                </a:lnTo>
                <a:lnTo>
                  <a:pt x="8479554" y="5930720"/>
                </a:lnTo>
                <a:lnTo>
                  <a:pt x="1353117" y="5930720"/>
                </a:lnTo>
                <a:lnTo>
                  <a:pt x="0" y="4531860"/>
                </a:lnTo>
                <a:close/>
              </a:path>
            </a:pathLst>
          </a:custGeom>
        </p:spPr>
      </p:pic>
      <p:cxnSp>
        <p:nvCxnSpPr>
          <p:cNvPr id="15" name="直接箭头连接符 14"/>
          <p:cNvCxnSpPr/>
          <p:nvPr/>
        </p:nvCxnSpPr>
        <p:spPr>
          <a:xfrm flipH="1" flipV="1">
            <a:off x="3781735" y="1790164"/>
            <a:ext cx="4847110" cy="5067836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745457" y="5409125"/>
            <a:ext cx="136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243927" y="3870282"/>
            <a:ext cx="136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4786464" y="2331439"/>
            <a:ext cx="136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至今</a:t>
            </a:r>
          </a:p>
        </p:txBody>
      </p:sp>
      <p:sp>
        <p:nvSpPr>
          <p:cNvPr id="20" name="矩形 19"/>
          <p:cNvSpPr/>
          <p:nvPr/>
        </p:nvSpPr>
        <p:spPr>
          <a:xfrm>
            <a:off x="7967128" y="5890056"/>
            <a:ext cx="4211993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华东化工学院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，由交通大学、震旦大学、大同大   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学、东吴大学、江南大学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所高校的化工系合并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而成。</a:t>
            </a:r>
          </a:p>
        </p:txBody>
      </p:sp>
      <p:sp>
        <p:nvSpPr>
          <p:cNvPr id="67" name="矩形 66"/>
          <p:cNvSpPr/>
          <p:nvPr/>
        </p:nvSpPr>
        <p:spPr>
          <a:xfrm>
            <a:off x="6509969" y="4343518"/>
            <a:ext cx="472040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经国家教育委员会批准，学校更名为</a:t>
            </a:r>
            <a:r>
              <a:rPr lang="zh-CN" altLang="en-US" sz="15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华东理工大学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076115" y="2835617"/>
            <a:ext cx="583229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华东理工大学，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设有徐汇校区、奉贤校区和金山科技园区三部分。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027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3416759" y="6257497"/>
            <a:ext cx="8316000" cy="14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b="3909"/>
          <a:stretch/>
        </p:blipFill>
        <p:spPr>
          <a:xfrm>
            <a:off x="6808825" y="850005"/>
            <a:ext cx="4987685" cy="33083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4" y="4158385"/>
            <a:ext cx="3395720" cy="209911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407886"/>
            <a:ext cx="3431273" cy="5450114"/>
          </a:xfrm>
          <a:prstGeom prst="rect">
            <a:avLst/>
          </a:prstGeom>
          <a:blipFill dpi="0" rotWithShape="1">
            <a:blip r:embed="rId6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3387731" y="1694988"/>
            <a:ext cx="155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387731" y="2207156"/>
            <a:ext cx="324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修改文字内容，修改文字内容，修改文字内容，修改文字内容，修改文字内容，修改文字内容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96133" y="4442276"/>
            <a:ext cx="228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096133" y="4954444"/>
            <a:ext cx="4776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修改文字内容，修改文字内容，修改文字内容，修改文字内容，修改文字内容，修改文字内容，修改文字内容，修改文字内容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7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H_Others_1"/>
          <p:cNvSpPr>
            <a:spLocks/>
          </p:cNvSpPr>
          <p:nvPr>
            <p:custDataLst>
              <p:tags r:id="rId1"/>
            </p:custDataLst>
          </p:nvPr>
        </p:nvSpPr>
        <p:spPr bwMode="auto">
          <a:xfrm flipH="1">
            <a:off x="7840653" y="266399"/>
            <a:ext cx="1952133" cy="78376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0" tIns="0" rIns="72000" bIns="0" anchor="ctr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673816" y="1969460"/>
            <a:ext cx="4314422" cy="643268"/>
            <a:chOff x="6040192" y="2086377"/>
            <a:chExt cx="4314422" cy="643268"/>
          </a:xfrm>
        </p:grpSpPr>
        <p:sp>
          <p:nvSpPr>
            <p:cNvPr id="16" name="MH_Number_1">
              <a:hlinkClick r:id="rId9" action="ppaction://hlinksldjump"/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040192" y="2086377"/>
              <a:ext cx="777856" cy="643268"/>
            </a:xfrm>
            <a:prstGeom prst="hexagon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954592" y="217717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输入您的标题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6928834" y="2691008"/>
              <a:ext cx="342578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074884" y="3244519"/>
            <a:ext cx="4314422" cy="643268"/>
            <a:chOff x="6040192" y="2086377"/>
            <a:chExt cx="4314422" cy="643268"/>
          </a:xfrm>
        </p:grpSpPr>
        <p:sp>
          <p:nvSpPr>
            <p:cNvPr id="31" name="MH_Number_1">
              <a:hlinkClick r:id="rId9" action="ppaction://hlinksldjump"/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040192" y="2086377"/>
              <a:ext cx="777856" cy="643268"/>
            </a:xfrm>
            <a:prstGeom prst="hexagon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954592" y="217717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输入您的标题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6928834" y="2691008"/>
              <a:ext cx="342578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5456386" y="4519578"/>
            <a:ext cx="4314422" cy="643268"/>
            <a:chOff x="6040192" y="2086377"/>
            <a:chExt cx="4314422" cy="643268"/>
          </a:xfrm>
        </p:grpSpPr>
        <p:sp>
          <p:nvSpPr>
            <p:cNvPr id="35" name="MH_Number_1">
              <a:hlinkClick r:id="rId9" action="ppaction://hlinksldjump"/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040192" y="2086377"/>
              <a:ext cx="777856" cy="643268"/>
            </a:xfrm>
            <a:prstGeom prst="hexagon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954592" y="217717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输入您的标题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928834" y="2691008"/>
              <a:ext cx="342578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4854479" y="5794638"/>
            <a:ext cx="4314422" cy="643268"/>
            <a:chOff x="6040192" y="2086377"/>
            <a:chExt cx="4314422" cy="643268"/>
          </a:xfrm>
        </p:grpSpPr>
        <p:sp>
          <p:nvSpPr>
            <p:cNvPr id="39" name="MH_Number_1">
              <a:hlinkClick r:id="rId9" action="ppaction://hlinksldjump"/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040192" y="2086377"/>
              <a:ext cx="777856" cy="643268"/>
            </a:xfrm>
            <a:prstGeom prst="hexagon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954592" y="217717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输入您的标题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928834" y="2691008"/>
              <a:ext cx="342578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5" r="20380" b="12308"/>
          <a:stretch/>
        </p:blipFill>
        <p:spPr>
          <a:xfrm>
            <a:off x="1" y="1018120"/>
            <a:ext cx="6792265" cy="5849328"/>
          </a:xfrm>
          <a:custGeom>
            <a:avLst/>
            <a:gdLst>
              <a:gd name="connsiteX0" fmla="*/ 0 w 6792265"/>
              <a:gd name="connsiteY0" fmla="*/ 0 h 5849328"/>
              <a:gd name="connsiteX1" fmla="*/ 6792265 w 6792265"/>
              <a:gd name="connsiteY1" fmla="*/ 0 h 5849328"/>
              <a:gd name="connsiteX2" fmla="*/ 4037817 w 6792265"/>
              <a:gd name="connsiteY2" fmla="*/ 5849328 h 5849328"/>
              <a:gd name="connsiteX3" fmla="*/ 0 w 6792265"/>
              <a:gd name="connsiteY3" fmla="*/ 5849328 h 584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2265" h="5849328">
                <a:moveTo>
                  <a:pt x="0" y="0"/>
                </a:moveTo>
                <a:lnTo>
                  <a:pt x="6792265" y="0"/>
                </a:lnTo>
                <a:lnTo>
                  <a:pt x="4037817" y="5849328"/>
                </a:lnTo>
                <a:lnTo>
                  <a:pt x="0" y="5849328"/>
                </a:lnTo>
                <a:close/>
              </a:path>
            </a:pathLst>
          </a:custGeom>
        </p:spPr>
      </p:pic>
      <p:grpSp>
        <p:nvGrpSpPr>
          <p:cNvPr id="55" name="组合 54"/>
          <p:cNvGrpSpPr/>
          <p:nvPr/>
        </p:nvGrpSpPr>
        <p:grpSpPr>
          <a:xfrm>
            <a:off x="172307" y="132064"/>
            <a:ext cx="3574242" cy="828000"/>
            <a:chOff x="4308879" y="375834"/>
            <a:chExt cx="3574242" cy="828000"/>
          </a:xfrm>
        </p:grpSpPr>
        <p:pic>
          <p:nvPicPr>
            <p:cNvPr id="56" name="Picture 2" descr="校标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879" y="375834"/>
              <a:ext cx="828000" cy="82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7" name="组合 56"/>
            <p:cNvGrpSpPr/>
            <p:nvPr/>
          </p:nvGrpSpPr>
          <p:grpSpPr>
            <a:xfrm>
              <a:off x="5111121" y="437908"/>
              <a:ext cx="2772000" cy="703852"/>
              <a:chOff x="5114924" y="430435"/>
              <a:chExt cx="2772000" cy="703852"/>
            </a:xfrm>
          </p:grpSpPr>
          <p:pic>
            <p:nvPicPr>
              <p:cNvPr id="58" name="Picture 3" descr="校名 标准色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1322" y="430435"/>
                <a:ext cx="2459205" cy="46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文本框 58"/>
              <p:cNvSpPr txBox="1"/>
              <p:nvPr/>
            </p:nvSpPr>
            <p:spPr>
              <a:xfrm>
                <a:off x="5114924" y="872677"/>
                <a:ext cx="277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D97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繁楷体" pitchFamily="2" charset="-122"/>
                    <a:cs typeface="+mn-cs"/>
                  </a:rPr>
                  <a:t>EAST CHINA UNIVERSITY OF SCIENCE AND TECENOLOGY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gency FB" panose="020B0503020202020204" pitchFamily="34" charset="0"/>
                  <a:ea typeface="微软繁楷体" pitchFamily="2" charset="-122"/>
                  <a:cs typeface="+mn-cs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7995165" y="1003763"/>
            <a:ext cx="16431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095526" y="1005240"/>
            <a:ext cx="2772000" cy="5868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7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4" b="8221"/>
          <a:stretch/>
        </p:blipFill>
        <p:spPr>
          <a:xfrm>
            <a:off x="696687" y="860545"/>
            <a:ext cx="10885714" cy="4143189"/>
          </a:xfrm>
          <a:custGeom>
            <a:avLst/>
            <a:gdLst>
              <a:gd name="connsiteX0" fmla="*/ 1035797 w 10885714"/>
              <a:gd name="connsiteY0" fmla="*/ 0 h 4143189"/>
              <a:gd name="connsiteX1" fmla="*/ 10885714 w 10885714"/>
              <a:gd name="connsiteY1" fmla="*/ 0 h 4143189"/>
              <a:gd name="connsiteX2" fmla="*/ 9849917 w 10885714"/>
              <a:gd name="connsiteY2" fmla="*/ 4143189 h 4143189"/>
              <a:gd name="connsiteX3" fmla="*/ 0 w 10885714"/>
              <a:gd name="connsiteY3" fmla="*/ 4143189 h 414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5714" h="4143189">
                <a:moveTo>
                  <a:pt x="1035797" y="0"/>
                </a:moveTo>
                <a:lnTo>
                  <a:pt x="10885714" y="0"/>
                </a:lnTo>
                <a:lnTo>
                  <a:pt x="9849917" y="4143189"/>
                </a:lnTo>
                <a:lnTo>
                  <a:pt x="0" y="4143189"/>
                </a:lnTo>
                <a:close/>
              </a:path>
            </a:pathLst>
          </a:custGeom>
        </p:spPr>
      </p:pic>
      <p:sp>
        <p:nvSpPr>
          <p:cNvPr id="5" name="平行四边形 4"/>
          <p:cNvSpPr/>
          <p:nvPr/>
        </p:nvSpPr>
        <p:spPr>
          <a:xfrm>
            <a:off x="696687" y="4339771"/>
            <a:ext cx="1988456" cy="663963"/>
          </a:xfrm>
          <a:prstGeom prst="parallelogram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911484" y="5441019"/>
            <a:ext cx="180000" cy="1800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11484" y="6106834"/>
            <a:ext cx="180000" cy="1800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264581" y="5254020"/>
            <a:ext cx="10114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修改文字内容，修改文字内容，修改文字内容，修改文字内容，修改文字内容，修改文字内容，修改文字内容，修改文字内容，修改文字内容，修改文字内容，修改文字内容，修改文字内容</a:t>
            </a:r>
            <a:endParaRPr lang="zh-CN" altLang="en-US" sz="15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264580" y="5919835"/>
            <a:ext cx="10114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修改文字内容，修改文字内容，修改文字内容，修改文字内容，修改文字内容，修改文字内容，修改文字内容，修改文字内容，修改文字内容，修改文字内容，修改文字内容，修改文字内容</a:t>
            </a:r>
            <a:endParaRPr lang="zh-CN" altLang="en-US" sz="15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201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 rot="5400000">
            <a:off x="1603417" y="-1603423"/>
            <a:ext cx="618186" cy="3825031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308879" y="826599"/>
            <a:ext cx="3574242" cy="828000"/>
            <a:chOff x="4308879" y="375834"/>
            <a:chExt cx="3574242" cy="828000"/>
          </a:xfrm>
        </p:grpSpPr>
        <p:pic>
          <p:nvPicPr>
            <p:cNvPr id="1026" name="Picture 2" descr="校标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879" y="375834"/>
              <a:ext cx="828000" cy="82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组合 14"/>
            <p:cNvGrpSpPr/>
            <p:nvPr/>
          </p:nvGrpSpPr>
          <p:grpSpPr>
            <a:xfrm>
              <a:off x="5111121" y="437908"/>
              <a:ext cx="2772000" cy="703852"/>
              <a:chOff x="5114924" y="430435"/>
              <a:chExt cx="2772000" cy="703852"/>
            </a:xfrm>
          </p:grpSpPr>
          <p:pic>
            <p:nvPicPr>
              <p:cNvPr id="1027" name="Picture 3" descr="校名 标准色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1322" y="430435"/>
                <a:ext cx="2459205" cy="46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5114924" y="872677"/>
                <a:ext cx="277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D97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繁楷体" pitchFamily="2" charset="-122"/>
                    <a:cs typeface="+mn-cs"/>
                  </a:rPr>
                  <a:t>EAST CHINA UNIVERSITY OF SCIENCE AND TECENOLOGY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5D97"/>
                  </a:solidFill>
                  <a:effectLst/>
                  <a:uLnTx/>
                  <a:uFillTx/>
                  <a:latin typeface="Agency FB" panose="020B0503020202020204" pitchFamily="34" charset="0"/>
                  <a:ea typeface="微软繁楷体" pitchFamily="2" charset="-122"/>
                  <a:cs typeface="+mn-cs"/>
                </a:endParaRPr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2316418" y="2499394"/>
            <a:ext cx="7550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感谢您的批评与指正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658619" y="3577009"/>
            <a:ext cx="686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THANK YOU FOR YOUR CRITICISM AND CORRECTION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直角三角形 9"/>
          <p:cNvSpPr/>
          <p:nvPr/>
        </p:nvSpPr>
        <p:spPr>
          <a:xfrm rot="10800000" flipV="1">
            <a:off x="5434885" y="5550794"/>
            <a:ext cx="6748152" cy="1307207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 flipH="1">
            <a:off x="10495954" y="6017876"/>
            <a:ext cx="159581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勤奋求实</a:t>
            </a:r>
            <a:endParaRPr kumimoji="0" lang="en-US" altLang="zh-CN" sz="18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励志明德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678335" y="4652412"/>
            <a:ext cx="1980000" cy="4354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  报  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XXX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11635" y="4685494"/>
            <a:ext cx="19800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指导老师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XXX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6" y="4136571"/>
            <a:ext cx="1219200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0" y="6519448"/>
            <a:ext cx="19189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本模板不可商用！</a:t>
            </a:r>
          </a:p>
        </p:txBody>
      </p:sp>
    </p:spTree>
    <p:extLst>
      <p:ext uri="{BB962C8B-B14F-4D97-AF65-F5344CB8AC3E}">
        <p14:creationId xmlns:p14="http://schemas.microsoft.com/office/powerpoint/2010/main" val="2833944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孙锦龙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华东理工大学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DBD3BA3B-02E4-4DAE-AEE2-423366E9F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B0DA77-6B98-4433-8740-80EEBA1FC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106" y="3647888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直角三角形 24"/>
          <p:cNvSpPr/>
          <p:nvPr/>
        </p:nvSpPr>
        <p:spPr>
          <a:xfrm rot="10800000" flipV="1">
            <a:off x="5434885" y="5550794"/>
            <a:ext cx="6748152" cy="1307207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7" t="-27759" r="28948" b="100059"/>
          <a:stretch/>
        </p:blipFill>
        <p:spPr>
          <a:xfrm>
            <a:off x="1574684" y="-1789388"/>
            <a:ext cx="1504333" cy="1789388"/>
          </a:xfrm>
          <a:custGeom>
            <a:avLst/>
            <a:gdLst>
              <a:gd name="connsiteX0" fmla="*/ 0 w 1504333"/>
              <a:gd name="connsiteY0" fmla="*/ 0 h 1789388"/>
              <a:gd name="connsiteX1" fmla="*/ 678233 w 1504333"/>
              <a:gd name="connsiteY1" fmla="*/ 192641 h 1789388"/>
              <a:gd name="connsiteX2" fmla="*/ 1504333 w 1504333"/>
              <a:gd name="connsiteY2" fmla="*/ 1789388 h 1789388"/>
              <a:gd name="connsiteX3" fmla="*/ 925765 w 1504333"/>
              <a:gd name="connsiteY3" fmla="*/ 1789388 h 1789388"/>
              <a:gd name="connsiteX4" fmla="*/ 0 w 1504333"/>
              <a:gd name="connsiteY4" fmla="*/ 0 h 178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4333" h="1789388">
                <a:moveTo>
                  <a:pt x="0" y="0"/>
                </a:moveTo>
                <a:lnTo>
                  <a:pt x="678233" y="192641"/>
                </a:lnTo>
                <a:lnTo>
                  <a:pt x="1504333" y="1789388"/>
                </a:lnTo>
                <a:lnTo>
                  <a:pt x="925765" y="17893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5" t="-29621" r="29468" b="100059"/>
          <a:stretch/>
        </p:blipFill>
        <p:spPr>
          <a:xfrm>
            <a:off x="1462033" y="-1909702"/>
            <a:ext cx="1566579" cy="1909702"/>
          </a:xfrm>
          <a:custGeom>
            <a:avLst/>
            <a:gdLst>
              <a:gd name="connsiteX0" fmla="*/ 0 w 1566579"/>
              <a:gd name="connsiteY0" fmla="*/ 0 h 1909702"/>
              <a:gd name="connsiteX1" fmla="*/ 678233 w 1566579"/>
              <a:gd name="connsiteY1" fmla="*/ 192641 h 1909702"/>
              <a:gd name="connsiteX2" fmla="*/ 1566579 w 1566579"/>
              <a:gd name="connsiteY2" fmla="*/ 1909702 h 1909702"/>
              <a:gd name="connsiteX3" fmla="*/ 988011 w 1566579"/>
              <a:gd name="connsiteY3" fmla="*/ 1909702 h 1909702"/>
              <a:gd name="connsiteX4" fmla="*/ 0 w 1566579"/>
              <a:gd name="connsiteY4" fmla="*/ 0 h 190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579" h="1909702">
                <a:moveTo>
                  <a:pt x="0" y="0"/>
                </a:moveTo>
                <a:lnTo>
                  <a:pt x="678233" y="192641"/>
                </a:lnTo>
                <a:lnTo>
                  <a:pt x="1566579" y="1909702"/>
                </a:lnTo>
                <a:lnTo>
                  <a:pt x="988011" y="190970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/>
          <p:cNvGrpSpPr/>
          <p:nvPr/>
        </p:nvGrpSpPr>
        <p:grpSpPr>
          <a:xfrm>
            <a:off x="0" y="0"/>
            <a:ext cx="4543667" cy="5846992"/>
            <a:chOff x="0" y="0"/>
            <a:chExt cx="4543667" cy="5846992"/>
          </a:xfrm>
          <a:solidFill>
            <a:schemeClr val="accent1"/>
          </a:solidFill>
        </p:grpSpPr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7" t="-59" r="18378" b="12529"/>
            <a:stretch/>
          </p:blipFill>
          <p:spPr>
            <a:xfrm>
              <a:off x="1" y="1"/>
              <a:ext cx="4103287" cy="5654387"/>
            </a:xfrm>
            <a:custGeom>
              <a:avLst/>
              <a:gdLst>
                <a:gd name="connsiteX0" fmla="*/ 0 w 4103287"/>
                <a:gd name="connsiteY0" fmla="*/ 0 h 5654387"/>
                <a:gd name="connsiteX1" fmla="*/ 2450043 w 4103287"/>
                <a:gd name="connsiteY1" fmla="*/ 0 h 5654387"/>
                <a:gd name="connsiteX2" fmla="*/ 4103287 w 4103287"/>
                <a:gd name="connsiteY2" fmla="*/ 3195515 h 5654387"/>
                <a:gd name="connsiteX3" fmla="*/ 0 w 4103287"/>
                <a:gd name="connsiteY3" fmla="*/ 5654387 h 5654387"/>
                <a:gd name="connsiteX4" fmla="*/ 0 w 4103287"/>
                <a:gd name="connsiteY4" fmla="*/ 0 h 565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287" h="5654387">
                  <a:moveTo>
                    <a:pt x="0" y="0"/>
                  </a:moveTo>
                  <a:lnTo>
                    <a:pt x="2450043" y="0"/>
                  </a:lnTo>
                  <a:lnTo>
                    <a:pt x="4103287" y="3195515"/>
                  </a:lnTo>
                  <a:lnTo>
                    <a:pt x="0" y="56543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</p:pic>
        <p:sp>
          <p:nvSpPr>
            <p:cNvPr id="79" name="任意多边形 78"/>
            <p:cNvSpPr/>
            <p:nvPr/>
          </p:nvSpPr>
          <p:spPr>
            <a:xfrm>
              <a:off x="0" y="0"/>
              <a:ext cx="4543667" cy="5846992"/>
            </a:xfrm>
            <a:custGeom>
              <a:avLst/>
              <a:gdLst>
                <a:gd name="connsiteX0" fmla="*/ 2334332 w 4543667"/>
                <a:gd name="connsiteY0" fmla="*/ 0 h 5846992"/>
                <a:gd name="connsiteX1" fmla="*/ 2736416 w 4543667"/>
                <a:gd name="connsiteY1" fmla="*/ 0 h 5846992"/>
                <a:gd name="connsiteX2" fmla="*/ 4543667 w 4543667"/>
                <a:gd name="connsiteY2" fmla="*/ 3281876 h 5846992"/>
                <a:gd name="connsiteX3" fmla="*/ 0 w 4543667"/>
                <a:gd name="connsiteY3" fmla="*/ 5846992 h 5846992"/>
                <a:gd name="connsiteX4" fmla="*/ 0 w 4543667"/>
                <a:gd name="connsiteY4" fmla="*/ 5442530 h 5846992"/>
                <a:gd name="connsiteX5" fmla="*/ 4067033 w 4543667"/>
                <a:gd name="connsiteY5" fmla="*/ 3146496 h 5846992"/>
                <a:gd name="connsiteX6" fmla="*/ 2334332 w 4543667"/>
                <a:gd name="connsiteY6" fmla="*/ 0 h 584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3667" h="5846992">
                  <a:moveTo>
                    <a:pt x="2334332" y="0"/>
                  </a:moveTo>
                  <a:lnTo>
                    <a:pt x="2736416" y="0"/>
                  </a:lnTo>
                  <a:lnTo>
                    <a:pt x="4543667" y="3281876"/>
                  </a:lnTo>
                  <a:lnTo>
                    <a:pt x="0" y="5846992"/>
                  </a:lnTo>
                  <a:lnTo>
                    <a:pt x="0" y="5442530"/>
                  </a:lnTo>
                  <a:lnTo>
                    <a:pt x="4067033" y="3146496"/>
                  </a:lnTo>
                  <a:lnTo>
                    <a:pt x="233433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 Placeholder 3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590323" y="2003775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8800" dirty="0">
                <a:solidFill>
                  <a:schemeClr val="accent1"/>
                </a:solidFill>
                <a:latin typeface="微软雅黑" panose="020B0503020204020204" pitchFamily="34" charset="-122"/>
                <a:ea typeface="微软繁楷体" pitchFamily="2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83" name="等腰三角形 82"/>
          <p:cNvSpPr/>
          <p:nvPr>
            <p:custDataLst>
              <p:tags r:id="rId2"/>
            </p:custDataLst>
          </p:nvPr>
        </p:nvSpPr>
        <p:spPr>
          <a:xfrm rot="9233090">
            <a:off x="10053131" y="2673572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4" name="等腰三角形 83"/>
          <p:cNvSpPr/>
          <p:nvPr>
            <p:custDataLst>
              <p:tags r:id="rId3"/>
            </p:custDataLst>
          </p:nvPr>
        </p:nvSpPr>
        <p:spPr>
          <a:xfrm rot="15569576">
            <a:off x="9700707" y="3348260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5" name="等腰三角形 84"/>
          <p:cNvSpPr/>
          <p:nvPr>
            <p:custDataLst>
              <p:tags r:id="rId4"/>
            </p:custDataLst>
          </p:nvPr>
        </p:nvSpPr>
        <p:spPr>
          <a:xfrm rot="12912161">
            <a:off x="10610344" y="3707036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6" name="等腰三角形 85"/>
          <p:cNvSpPr/>
          <p:nvPr>
            <p:custDataLst>
              <p:tags r:id="rId5"/>
            </p:custDataLst>
          </p:nvPr>
        </p:nvSpPr>
        <p:spPr>
          <a:xfrm rot="12912161">
            <a:off x="10478581" y="3646710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7" name="椭圆 86"/>
          <p:cNvSpPr/>
          <p:nvPr>
            <p:custDataLst>
              <p:tags r:id="rId6"/>
            </p:custDataLst>
          </p:nvPr>
        </p:nvSpPr>
        <p:spPr>
          <a:xfrm rot="9110320">
            <a:off x="11799381" y="4011836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88" name="椭圆 87"/>
          <p:cNvSpPr/>
          <p:nvPr>
            <p:custDataLst>
              <p:tags r:id="rId7"/>
            </p:custDataLst>
          </p:nvPr>
        </p:nvSpPr>
        <p:spPr>
          <a:xfrm rot="9110320">
            <a:off x="10710356" y="4515072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89" name="椭圆 88"/>
          <p:cNvSpPr/>
          <p:nvPr>
            <p:custDataLst>
              <p:tags r:id="rId8"/>
            </p:custDataLst>
          </p:nvPr>
        </p:nvSpPr>
        <p:spPr>
          <a:xfrm rot="9110320">
            <a:off x="10827831" y="3351436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90" name="等腰三角形 89"/>
          <p:cNvSpPr/>
          <p:nvPr>
            <p:custDataLst>
              <p:tags r:id="rId9"/>
            </p:custDataLst>
          </p:nvPr>
        </p:nvSpPr>
        <p:spPr>
          <a:xfrm rot="18210217">
            <a:off x="9250316" y="2833032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91" name="等腰三角形 90"/>
          <p:cNvSpPr/>
          <p:nvPr>
            <p:custDataLst>
              <p:tags r:id="rId10"/>
            </p:custDataLst>
          </p:nvPr>
        </p:nvSpPr>
        <p:spPr>
          <a:xfrm rot="8748521">
            <a:off x="9518145" y="2533872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92" name="Straight Connector 13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 flipH="1">
            <a:off x="4732848" y="4250784"/>
            <a:ext cx="5117904" cy="1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3" name="文本框 1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677089" y="3498310"/>
            <a:ext cx="5032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87581" y="4250784"/>
            <a:ext cx="3992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44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>
            <a:off x="244006" y="1520834"/>
            <a:ext cx="7276563" cy="0"/>
          </a:xfrm>
          <a:prstGeom prst="line">
            <a:avLst/>
          </a:prstGeom>
          <a:ln w="15875"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7" r="19331"/>
          <a:stretch/>
        </p:blipFill>
        <p:spPr>
          <a:xfrm>
            <a:off x="7392473" y="1507955"/>
            <a:ext cx="4683619" cy="5350047"/>
          </a:xfrm>
          <a:prstGeom prst="rect">
            <a:avLst/>
          </a:prstGeom>
          <a:ln>
            <a:noFill/>
          </a:ln>
          <a:effectLst>
            <a:outerShdw blurRad="50800" dist="127000" dir="19200000" algn="tl" rotWithShape="0">
              <a:prstClr val="black">
                <a:alpha val="30000"/>
              </a:prstClr>
            </a:outerShdw>
          </a:effectLst>
        </p:spPr>
      </p:pic>
      <p:cxnSp>
        <p:nvCxnSpPr>
          <p:cNvPr id="16" name="直接连接符 15"/>
          <p:cNvCxnSpPr/>
          <p:nvPr/>
        </p:nvCxnSpPr>
        <p:spPr>
          <a:xfrm flipV="1">
            <a:off x="476519" y="1254671"/>
            <a:ext cx="0" cy="5236281"/>
          </a:xfrm>
          <a:prstGeom prst="line">
            <a:avLst/>
          </a:prstGeom>
          <a:ln w="15875"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31065" y="1687132"/>
            <a:ext cx="6602207" cy="4932608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72000" rIns="216000" bIns="72000"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华东理工大学，简称“华理”，位于上海市，是中华人民共和国教育部直属的一所具有理工特色，覆盖理、工、农、医、经、管、文、法、艺术、哲学、教育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个学科门类的研究型全国重点大学；国家首批“双一流”世界一流学科建设高校，国家首批“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工程”、“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平台”重点建设高校，高水平行业特色大学优质资源共享联盟成员。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世界大学排名和泰晤士高等教育世界大学排名中，均位列中国内地高校第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位；在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中国大学综合排名中，位列第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48502" y="186110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华东理工大学</a:t>
            </a:r>
          </a:p>
        </p:txBody>
      </p:sp>
    </p:spTree>
    <p:extLst>
      <p:ext uri="{BB962C8B-B14F-4D97-AF65-F5344CB8AC3E}">
        <p14:creationId xmlns:p14="http://schemas.microsoft.com/office/powerpoint/2010/main" val="426985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t="3970" r="36476" b="4537"/>
          <a:stretch/>
        </p:blipFill>
        <p:spPr>
          <a:xfrm rot="339559">
            <a:off x="467028" y="1314304"/>
            <a:ext cx="3800572" cy="50038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文本框 9"/>
          <p:cNvSpPr txBox="1"/>
          <p:nvPr/>
        </p:nvSpPr>
        <p:spPr>
          <a:xfrm>
            <a:off x="5087154" y="1455313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87154" y="1967481"/>
            <a:ext cx="6632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修改文字内容，修改文字内容，修改文字内容，修改文字内容，修改文字内容，修改文字内容，修改文字内容，修改文字内容，修改文字内容，修改文字内容，修改文字内容，修改文字内容，修改文字内容，修改文字内容，修改文字内容，修改文字内容，修改文字内容，修改文字内容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Freeform 45"/>
          <p:cNvSpPr>
            <a:spLocks/>
          </p:cNvSpPr>
          <p:nvPr/>
        </p:nvSpPr>
        <p:spPr bwMode="auto">
          <a:xfrm>
            <a:off x="8741121" y="3653741"/>
            <a:ext cx="218947" cy="468903"/>
          </a:xfrm>
          <a:custGeom>
            <a:avLst/>
            <a:gdLst>
              <a:gd name="T0" fmla="*/ 194 w 21600"/>
              <a:gd name="T1" fmla="*/ 133 h 21600"/>
              <a:gd name="T2" fmla="*/ 129 w 21600"/>
              <a:gd name="T3" fmla="*/ 133 h 21600"/>
              <a:gd name="T4" fmla="*/ 129 w 21600"/>
              <a:gd name="T5" fmla="*/ 90 h 21600"/>
              <a:gd name="T6" fmla="*/ 147 w 21600"/>
              <a:gd name="T7" fmla="*/ 71 h 21600"/>
              <a:gd name="T8" fmla="*/ 194 w 21600"/>
              <a:gd name="T9" fmla="*/ 71 h 21600"/>
              <a:gd name="T10" fmla="*/ 194 w 21600"/>
              <a:gd name="T11" fmla="*/ 0 h 21600"/>
              <a:gd name="T12" fmla="*/ 129 w 21600"/>
              <a:gd name="T13" fmla="*/ 0 h 21600"/>
              <a:gd name="T14" fmla="*/ 43 w 21600"/>
              <a:gd name="T15" fmla="*/ 86 h 21600"/>
              <a:gd name="T16" fmla="*/ 43 w 21600"/>
              <a:gd name="T17" fmla="*/ 133 h 21600"/>
              <a:gd name="T18" fmla="*/ 0 w 21600"/>
              <a:gd name="T19" fmla="*/ 133 h 21600"/>
              <a:gd name="T20" fmla="*/ 0 w 21600"/>
              <a:gd name="T21" fmla="*/ 206 h 21600"/>
              <a:gd name="T22" fmla="*/ 43 w 21600"/>
              <a:gd name="T23" fmla="*/ 206 h 21600"/>
              <a:gd name="T24" fmla="*/ 43 w 21600"/>
              <a:gd name="T25" fmla="*/ 415 h 21600"/>
              <a:gd name="T26" fmla="*/ 129 w 21600"/>
              <a:gd name="T27" fmla="*/ 415 h 21600"/>
              <a:gd name="T28" fmla="*/ 129 w 21600"/>
              <a:gd name="T29" fmla="*/ 206 h 21600"/>
              <a:gd name="T30" fmla="*/ 188 w 21600"/>
              <a:gd name="T31" fmla="*/ 206 h 21600"/>
              <a:gd name="T32" fmla="*/ 194 w 21600"/>
              <a:gd name="T33" fmla="*/ 133 h 21600"/>
              <a:gd name="T34" fmla="*/ 194 w 21600"/>
              <a:gd name="T35" fmla="*/ 133 h 216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600" h="21600">
                <a:moveTo>
                  <a:pt x="21600" y="6939"/>
                </a:moveTo>
                <a:cubicBezTo>
                  <a:pt x="14400" y="6939"/>
                  <a:pt x="14400" y="6939"/>
                  <a:pt x="14400" y="6939"/>
                </a:cubicBezTo>
                <a:cubicBezTo>
                  <a:pt x="14400" y="4701"/>
                  <a:pt x="14400" y="4701"/>
                  <a:pt x="14400" y="4701"/>
                </a:cubicBezTo>
                <a:cubicBezTo>
                  <a:pt x="14400" y="3917"/>
                  <a:pt x="15600" y="3693"/>
                  <a:pt x="16320" y="3693"/>
                </a:cubicBezTo>
                <a:cubicBezTo>
                  <a:pt x="17280" y="3693"/>
                  <a:pt x="21600" y="3693"/>
                  <a:pt x="21600" y="3693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14400" y="0"/>
                  <a:pt x="14400" y="0"/>
                  <a:pt x="14400" y="0"/>
                </a:cubicBezTo>
                <a:cubicBezTo>
                  <a:pt x="6480" y="0"/>
                  <a:pt x="4800" y="2686"/>
                  <a:pt x="4800" y="4477"/>
                </a:cubicBezTo>
                <a:cubicBezTo>
                  <a:pt x="4800" y="6939"/>
                  <a:pt x="4800" y="6939"/>
                  <a:pt x="4800" y="6939"/>
                </a:cubicBezTo>
                <a:cubicBezTo>
                  <a:pt x="0" y="6939"/>
                  <a:pt x="0" y="6939"/>
                  <a:pt x="0" y="6939"/>
                </a:cubicBezTo>
                <a:cubicBezTo>
                  <a:pt x="0" y="10744"/>
                  <a:pt x="0" y="10744"/>
                  <a:pt x="0" y="10744"/>
                </a:cubicBezTo>
                <a:cubicBezTo>
                  <a:pt x="4800" y="10744"/>
                  <a:pt x="4800" y="10744"/>
                  <a:pt x="4800" y="10744"/>
                </a:cubicBezTo>
                <a:cubicBezTo>
                  <a:pt x="4800" y="15668"/>
                  <a:pt x="4800" y="21600"/>
                  <a:pt x="4800" y="21600"/>
                </a:cubicBezTo>
                <a:cubicBezTo>
                  <a:pt x="14400" y="21600"/>
                  <a:pt x="14400" y="21600"/>
                  <a:pt x="14400" y="21600"/>
                </a:cubicBezTo>
                <a:cubicBezTo>
                  <a:pt x="14400" y="21600"/>
                  <a:pt x="14400" y="15556"/>
                  <a:pt x="14400" y="10744"/>
                </a:cubicBezTo>
                <a:cubicBezTo>
                  <a:pt x="20880" y="10744"/>
                  <a:pt x="20880" y="10744"/>
                  <a:pt x="20880" y="10744"/>
                </a:cubicBezTo>
                <a:lnTo>
                  <a:pt x="21600" y="6939"/>
                </a:lnTo>
                <a:close/>
                <a:moveTo>
                  <a:pt x="21600" y="693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ea typeface="方正正粗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60" name="Group 86"/>
          <p:cNvGrpSpPr/>
          <p:nvPr/>
        </p:nvGrpSpPr>
        <p:grpSpPr>
          <a:xfrm>
            <a:off x="8473106" y="3535579"/>
            <a:ext cx="754974" cy="756000"/>
            <a:chOff x="2720353" y="4348356"/>
            <a:chExt cx="1040836" cy="1042251"/>
          </a:xfrm>
          <a:solidFill>
            <a:srgbClr val="F69C15"/>
          </a:solidFill>
        </p:grpSpPr>
        <p:sp>
          <p:nvSpPr>
            <p:cNvPr id="64" name="Freeform 17"/>
            <p:cNvSpPr>
              <a:spLocks noEditPoints="1"/>
            </p:cNvSpPr>
            <p:nvPr/>
          </p:nvSpPr>
          <p:spPr bwMode="auto">
            <a:xfrm>
              <a:off x="2720353" y="4348356"/>
              <a:ext cx="1040836" cy="1042251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5"/>
            </a:solidFill>
            <a:ln>
              <a:solidFill>
                <a:schemeClr val="accent2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5" name="Oval 18"/>
            <p:cNvSpPr>
              <a:spLocks noChangeArrowheads="1"/>
            </p:cNvSpPr>
            <p:nvPr/>
          </p:nvSpPr>
          <p:spPr bwMode="auto">
            <a:xfrm>
              <a:off x="2846215" y="4475632"/>
              <a:ext cx="789112" cy="791941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accent2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7" name="Group 83"/>
          <p:cNvGrpSpPr/>
          <p:nvPr/>
        </p:nvGrpSpPr>
        <p:grpSpPr>
          <a:xfrm>
            <a:off x="5114135" y="3535579"/>
            <a:ext cx="754974" cy="756000"/>
            <a:chOff x="2720353" y="4348356"/>
            <a:chExt cx="1040836" cy="1042251"/>
          </a:xfrm>
          <a:solidFill>
            <a:srgbClr val="F69C15"/>
          </a:solidFill>
        </p:grpSpPr>
        <p:sp>
          <p:nvSpPr>
            <p:cNvPr id="83" name="Freeform 17"/>
            <p:cNvSpPr>
              <a:spLocks noEditPoints="1"/>
            </p:cNvSpPr>
            <p:nvPr/>
          </p:nvSpPr>
          <p:spPr bwMode="auto">
            <a:xfrm>
              <a:off x="2720353" y="4348356"/>
              <a:ext cx="1040836" cy="1042251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84" name="Oval 18"/>
            <p:cNvSpPr>
              <a:spLocks noChangeArrowheads="1"/>
            </p:cNvSpPr>
            <p:nvPr/>
          </p:nvSpPr>
          <p:spPr bwMode="auto">
            <a:xfrm>
              <a:off x="2846215" y="4475632"/>
              <a:ext cx="789112" cy="791941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4"/>
          <p:cNvGrpSpPr>
            <a:grpSpLocks noChangeAspect="1"/>
          </p:cNvGrpSpPr>
          <p:nvPr/>
        </p:nvGrpSpPr>
        <p:grpSpPr>
          <a:xfrm>
            <a:off x="8473106" y="4826262"/>
            <a:ext cx="754974" cy="756000"/>
            <a:chOff x="7642965" y="4797189"/>
            <a:chExt cx="795977" cy="797059"/>
          </a:xfrm>
        </p:grpSpPr>
        <p:sp>
          <p:nvSpPr>
            <p:cNvPr id="86" name="AutoShape 48"/>
            <p:cNvSpPr>
              <a:spLocks/>
            </p:cNvSpPr>
            <p:nvPr/>
          </p:nvSpPr>
          <p:spPr bwMode="auto">
            <a:xfrm>
              <a:off x="7896514" y="4923881"/>
              <a:ext cx="444777" cy="446501"/>
            </a:xfrm>
            <a:custGeom>
              <a:avLst/>
              <a:gdLst>
                <a:gd name="T0" fmla="*/ 0 w 21600"/>
                <a:gd name="T1" fmla="*/ 11506 h 21600"/>
                <a:gd name="T2" fmla="*/ 7091 w 21600"/>
                <a:gd name="T3" fmla="*/ 14436 h 21600"/>
                <a:gd name="T4" fmla="*/ 10145 w 21600"/>
                <a:gd name="T5" fmla="*/ 21600 h 21600"/>
                <a:gd name="T6" fmla="*/ 14291 w 21600"/>
                <a:gd name="T7" fmla="*/ 21600 h 21600"/>
                <a:gd name="T8" fmla="*/ 0 w 21600"/>
                <a:gd name="T9" fmla="*/ 7381 h 21600"/>
                <a:gd name="T10" fmla="*/ 0 w 21600"/>
                <a:gd name="T11" fmla="*/ 11506 h 21600"/>
                <a:gd name="T12" fmla="*/ 0 w 21600"/>
                <a:gd name="T13" fmla="*/ 4125 h 21600"/>
                <a:gd name="T14" fmla="*/ 17455 w 21600"/>
                <a:gd name="T15" fmla="*/ 21600 h 21600"/>
                <a:gd name="T16" fmla="*/ 21600 w 21600"/>
                <a:gd name="T17" fmla="*/ 21600 h 21600"/>
                <a:gd name="T18" fmla="*/ 0 w 21600"/>
                <a:gd name="T19" fmla="*/ 0 h 21600"/>
                <a:gd name="T20" fmla="*/ 0 w 21600"/>
                <a:gd name="T21" fmla="*/ 4125 h 21600"/>
                <a:gd name="T22" fmla="*/ 5782 w 21600"/>
                <a:gd name="T23" fmla="*/ 18669 h 21600"/>
                <a:gd name="T24" fmla="*/ 2836 w 21600"/>
                <a:gd name="T25" fmla="*/ 21600 h 21600"/>
                <a:gd name="T26" fmla="*/ 0 w 21600"/>
                <a:gd name="T27" fmla="*/ 18669 h 21600"/>
                <a:gd name="T28" fmla="*/ 2836 w 21600"/>
                <a:gd name="T29" fmla="*/ 15847 h 21600"/>
                <a:gd name="T30" fmla="*/ 5782 w 21600"/>
                <a:gd name="T31" fmla="*/ 18669 h 21600"/>
                <a:gd name="T32" fmla="*/ 5782 w 21600"/>
                <a:gd name="T33" fmla="*/ 1866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00" h="21600">
                  <a:moveTo>
                    <a:pt x="0" y="11506"/>
                  </a:moveTo>
                  <a:cubicBezTo>
                    <a:pt x="2727" y="11506"/>
                    <a:pt x="5236" y="12482"/>
                    <a:pt x="7091" y="14436"/>
                  </a:cubicBezTo>
                  <a:cubicBezTo>
                    <a:pt x="9055" y="16390"/>
                    <a:pt x="10145" y="18886"/>
                    <a:pt x="10145" y="21600"/>
                  </a:cubicBezTo>
                  <a:cubicBezTo>
                    <a:pt x="14291" y="21600"/>
                    <a:pt x="14291" y="21600"/>
                    <a:pt x="14291" y="21600"/>
                  </a:cubicBezTo>
                  <a:cubicBezTo>
                    <a:pt x="14291" y="13785"/>
                    <a:pt x="7855" y="7381"/>
                    <a:pt x="0" y="7381"/>
                  </a:cubicBezTo>
                  <a:lnTo>
                    <a:pt x="0" y="11506"/>
                  </a:lnTo>
                  <a:close/>
                  <a:moveTo>
                    <a:pt x="0" y="4125"/>
                  </a:moveTo>
                  <a:cubicBezTo>
                    <a:pt x="9600" y="4125"/>
                    <a:pt x="17455" y="11940"/>
                    <a:pt x="1745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660"/>
                    <a:pt x="11891" y="0"/>
                    <a:pt x="0" y="0"/>
                  </a:cubicBezTo>
                  <a:lnTo>
                    <a:pt x="0" y="4125"/>
                  </a:lnTo>
                  <a:close/>
                  <a:moveTo>
                    <a:pt x="5782" y="18669"/>
                  </a:moveTo>
                  <a:cubicBezTo>
                    <a:pt x="5782" y="20297"/>
                    <a:pt x="4473" y="21600"/>
                    <a:pt x="2836" y="21600"/>
                  </a:cubicBezTo>
                  <a:cubicBezTo>
                    <a:pt x="1309" y="21600"/>
                    <a:pt x="0" y="20297"/>
                    <a:pt x="0" y="18669"/>
                  </a:cubicBezTo>
                  <a:cubicBezTo>
                    <a:pt x="0" y="17150"/>
                    <a:pt x="1309" y="15847"/>
                    <a:pt x="2836" y="15847"/>
                  </a:cubicBezTo>
                  <a:cubicBezTo>
                    <a:pt x="4473" y="15847"/>
                    <a:pt x="5782" y="17150"/>
                    <a:pt x="5782" y="18669"/>
                  </a:cubicBezTo>
                  <a:close/>
                  <a:moveTo>
                    <a:pt x="5782" y="18669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Arial" panose="020B0604020202020204" pitchFamily="34" charset="0"/>
                <a:ea typeface="方正正粗黑简体" panose="02000000000000000000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87" name="Group 92"/>
            <p:cNvGrpSpPr/>
            <p:nvPr/>
          </p:nvGrpSpPr>
          <p:grpSpPr>
            <a:xfrm>
              <a:off x="7642965" y="4797189"/>
              <a:ext cx="795977" cy="797059"/>
              <a:chOff x="2720353" y="4348356"/>
              <a:chExt cx="1040836" cy="1042251"/>
            </a:xfrm>
            <a:solidFill>
              <a:srgbClr val="F69C15"/>
            </a:solidFill>
          </p:grpSpPr>
          <p:sp>
            <p:nvSpPr>
              <p:cNvPr id="95" name="Freeform 17"/>
              <p:cNvSpPr>
                <a:spLocks noEditPoints="1"/>
              </p:cNvSpPr>
              <p:nvPr/>
            </p:nvSpPr>
            <p:spPr bwMode="auto">
              <a:xfrm>
                <a:off x="2720353" y="4348356"/>
                <a:ext cx="1040836" cy="1042251"/>
              </a:xfrm>
              <a:custGeom>
                <a:avLst/>
                <a:gdLst>
                  <a:gd name="T0" fmla="*/ 132 w 264"/>
                  <a:gd name="T1" fmla="*/ 261 h 264"/>
                  <a:gd name="T2" fmla="*/ 3 w 264"/>
                  <a:gd name="T3" fmla="*/ 132 h 264"/>
                  <a:gd name="T4" fmla="*/ 132 w 264"/>
                  <a:gd name="T5" fmla="*/ 4 h 264"/>
                  <a:gd name="T6" fmla="*/ 261 w 264"/>
                  <a:gd name="T7" fmla="*/ 132 h 264"/>
                  <a:gd name="T8" fmla="*/ 132 w 264"/>
                  <a:gd name="T9" fmla="*/ 261 h 264"/>
                  <a:gd name="T10" fmla="*/ 132 w 264"/>
                  <a:gd name="T11" fmla="*/ 0 h 264"/>
                  <a:gd name="T12" fmla="*/ 0 w 264"/>
                  <a:gd name="T13" fmla="*/ 132 h 264"/>
                  <a:gd name="T14" fmla="*/ 132 w 264"/>
                  <a:gd name="T15" fmla="*/ 264 h 264"/>
                  <a:gd name="T16" fmla="*/ 264 w 264"/>
                  <a:gd name="T17" fmla="*/ 132 h 264"/>
                  <a:gd name="T18" fmla="*/ 132 w 264"/>
                  <a:gd name="T19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264">
                    <a:moveTo>
                      <a:pt x="132" y="261"/>
                    </a:moveTo>
                    <a:cubicBezTo>
                      <a:pt x="61" y="261"/>
                      <a:pt x="3" y="203"/>
                      <a:pt x="3" y="132"/>
                    </a:cubicBezTo>
                    <a:cubicBezTo>
                      <a:pt x="3" y="61"/>
                      <a:pt x="61" y="4"/>
                      <a:pt x="132" y="4"/>
                    </a:cubicBezTo>
                    <a:cubicBezTo>
                      <a:pt x="203" y="4"/>
                      <a:pt x="261" y="61"/>
                      <a:pt x="261" y="132"/>
                    </a:cubicBezTo>
                    <a:cubicBezTo>
                      <a:pt x="261" y="203"/>
                      <a:pt x="203" y="261"/>
                      <a:pt x="132" y="261"/>
                    </a:cubicBezTo>
                    <a:moveTo>
                      <a:pt x="132" y="0"/>
                    </a:moveTo>
                    <a:cubicBezTo>
                      <a:pt x="59" y="0"/>
                      <a:pt x="0" y="60"/>
                      <a:pt x="0" y="132"/>
                    </a:cubicBezTo>
                    <a:cubicBezTo>
                      <a:pt x="0" y="205"/>
                      <a:pt x="59" y="264"/>
                      <a:pt x="132" y="264"/>
                    </a:cubicBezTo>
                    <a:cubicBezTo>
                      <a:pt x="205" y="264"/>
                      <a:pt x="264" y="205"/>
                      <a:pt x="264" y="132"/>
                    </a:cubicBezTo>
                    <a:cubicBezTo>
                      <a:pt x="264" y="60"/>
                      <a:pt x="205" y="0"/>
                      <a:pt x="132" y="0"/>
                    </a:cubicBezTo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3"/>
                </a:solidFill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ea typeface="方正正粗黑简体" panose="02000000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Oval 18"/>
              <p:cNvSpPr>
                <a:spLocks noChangeArrowheads="1"/>
              </p:cNvSpPr>
              <p:nvPr/>
            </p:nvSpPr>
            <p:spPr bwMode="auto">
              <a:xfrm>
                <a:off x="2846215" y="4475632"/>
                <a:ext cx="789112" cy="791941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accent3"/>
                </a:solidFill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ea typeface="方正正粗黑简体" panose="02000000000000000000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7" name="Group 3"/>
          <p:cNvGrpSpPr>
            <a:grpSpLocks noChangeAspect="1"/>
          </p:cNvGrpSpPr>
          <p:nvPr/>
        </p:nvGrpSpPr>
        <p:grpSpPr>
          <a:xfrm>
            <a:off x="5112912" y="4826262"/>
            <a:ext cx="754974" cy="756000"/>
            <a:chOff x="4068765" y="4797189"/>
            <a:chExt cx="795977" cy="797059"/>
          </a:xfrm>
        </p:grpSpPr>
        <p:grpSp>
          <p:nvGrpSpPr>
            <p:cNvPr id="98" name="Group 32"/>
            <p:cNvGrpSpPr>
              <a:grpSpLocks/>
            </p:cNvGrpSpPr>
            <p:nvPr/>
          </p:nvGrpSpPr>
          <p:grpSpPr bwMode="auto">
            <a:xfrm>
              <a:off x="4183495" y="5046725"/>
              <a:ext cx="640385" cy="278756"/>
              <a:chOff x="0" y="0"/>
              <a:chExt cx="424" cy="185"/>
            </a:xfrm>
            <a:solidFill>
              <a:srgbClr val="00B0F0"/>
            </a:solidFill>
          </p:grpSpPr>
          <p:sp>
            <p:nvSpPr>
              <p:cNvPr id="106" name="Oval 30"/>
              <p:cNvSpPr>
                <a:spLocks/>
              </p:cNvSpPr>
              <p:nvPr/>
            </p:nvSpPr>
            <p:spPr bwMode="auto">
              <a:xfrm>
                <a:off x="0" y="0"/>
                <a:ext cx="189" cy="1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Arial" panose="020B0604020202020204" pitchFamily="34" charset="0"/>
                  <a:ea typeface="方正正粗黑简体" panose="02000000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Oval 31"/>
              <p:cNvSpPr>
                <a:spLocks/>
              </p:cNvSpPr>
              <p:nvPr/>
            </p:nvSpPr>
            <p:spPr bwMode="auto">
              <a:xfrm>
                <a:off x="237" y="0"/>
                <a:ext cx="187" cy="1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Arial" panose="020B0604020202020204" pitchFamily="34" charset="0"/>
                  <a:ea typeface="方正正粗黑简体" panose="02000000000000000000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9" name="Group 89"/>
            <p:cNvGrpSpPr/>
            <p:nvPr/>
          </p:nvGrpSpPr>
          <p:grpSpPr>
            <a:xfrm>
              <a:off x="4068765" y="4797189"/>
              <a:ext cx="795977" cy="797059"/>
              <a:chOff x="2720353" y="4348356"/>
              <a:chExt cx="1040836" cy="1042251"/>
            </a:xfrm>
            <a:solidFill>
              <a:srgbClr val="F69C15"/>
            </a:solidFill>
          </p:grpSpPr>
          <p:sp>
            <p:nvSpPr>
              <p:cNvPr id="104" name="Freeform 17"/>
              <p:cNvSpPr>
                <a:spLocks noEditPoints="1"/>
              </p:cNvSpPr>
              <p:nvPr/>
            </p:nvSpPr>
            <p:spPr bwMode="auto">
              <a:xfrm>
                <a:off x="2720353" y="4348356"/>
                <a:ext cx="1040836" cy="1042251"/>
              </a:xfrm>
              <a:custGeom>
                <a:avLst/>
                <a:gdLst>
                  <a:gd name="T0" fmla="*/ 132 w 264"/>
                  <a:gd name="T1" fmla="*/ 261 h 264"/>
                  <a:gd name="T2" fmla="*/ 3 w 264"/>
                  <a:gd name="T3" fmla="*/ 132 h 264"/>
                  <a:gd name="T4" fmla="*/ 132 w 264"/>
                  <a:gd name="T5" fmla="*/ 4 h 264"/>
                  <a:gd name="T6" fmla="*/ 261 w 264"/>
                  <a:gd name="T7" fmla="*/ 132 h 264"/>
                  <a:gd name="T8" fmla="*/ 132 w 264"/>
                  <a:gd name="T9" fmla="*/ 261 h 264"/>
                  <a:gd name="T10" fmla="*/ 132 w 264"/>
                  <a:gd name="T11" fmla="*/ 0 h 264"/>
                  <a:gd name="T12" fmla="*/ 0 w 264"/>
                  <a:gd name="T13" fmla="*/ 132 h 264"/>
                  <a:gd name="T14" fmla="*/ 132 w 264"/>
                  <a:gd name="T15" fmla="*/ 264 h 264"/>
                  <a:gd name="T16" fmla="*/ 264 w 264"/>
                  <a:gd name="T17" fmla="*/ 132 h 264"/>
                  <a:gd name="T18" fmla="*/ 132 w 264"/>
                  <a:gd name="T19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4" h="264">
                    <a:moveTo>
                      <a:pt x="132" y="261"/>
                    </a:moveTo>
                    <a:cubicBezTo>
                      <a:pt x="61" y="261"/>
                      <a:pt x="3" y="203"/>
                      <a:pt x="3" y="132"/>
                    </a:cubicBezTo>
                    <a:cubicBezTo>
                      <a:pt x="3" y="61"/>
                      <a:pt x="61" y="4"/>
                      <a:pt x="132" y="4"/>
                    </a:cubicBezTo>
                    <a:cubicBezTo>
                      <a:pt x="203" y="4"/>
                      <a:pt x="261" y="61"/>
                      <a:pt x="261" y="132"/>
                    </a:cubicBezTo>
                    <a:cubicBezTo>
                      <a:pt x="261" y="203"/>
                      <a:pt x="203" y="261"/>
                      <a:pt x="132" y="261"/>
                    </a:cubicBezTo>
                    <a:moveTo>
                      <a:pt x="132" y="0"/>
                    </a:moveTo>
                    <a:cubicBezTo>
                      <a:pt x="59" y="0"/>
                      <a:pt x="0" y="60"/>
                      <a:pt x="0" y="132"/>
                    </a:cubicBezTo>
                    <a:cubicBezTo>
                      <a:pt x="0" y="205"/>
                      <a:pt x="59" y="264"/>
                      <a:pt x="132" y="264"/>
                    </a:cubicBezTo>
                    <a:cubicBezTo>
                      <a:pt x="205" y="264"/>
                      <a:pt x="264" y="205"/>
                      <a:pt x="264" y="132"/>
                    </a:cubicBezTo>
                    <a:cubicBezTo>
                      <a:pt x="264" y="60"/>
                      <a:pt x="205" y="0"/>
                      <a:pt x="132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ea typeface="方正正粗黑简体" panose="02000000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Oval 18"/>
              <p:cNvSpPr>
                <a:spLocks noChangeArrowheads="1"/>
              </p:cNvSpPr>
              <p:nvPr/>
            </p:nvSpPr>
            <p:spPr bwMode="auto">
              <a:xfrm>
                <a:off x="2846215" y="4475632"/>
                <a:ext cx="789112" cy="791941"/>
              </a:xfrm>
              <a:prstGeom prst="ellipse">
                <a:avLst/>
              </a:prstGeom>
              <a:solidFill>
                <a:schemeClr val="accent4"/>
              </a:solidFill>
              <a:ln w="57150">
                <a:solidFill>
                  <a:schemeClr val="accent4"/>
                </a:solidFill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ea typeface="方正正粗黑简体" panose="02000000000000000000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5982080" y="3516754"/>
            <a:ext cx="2348215" cy="793651"/>
            <a:chOff x="6033596" y="3524817"/>
            <a:chExt cx="2348215" cy="793651"/>
          </a:xfrm>
        </p:grpSpPr>
        <p:sp>
          <p:nvSpPr>
            <p:cNvPr id="127" name="文本框 126"/>
            <p:cNvSpPr txBox="1"/>
            <p:nvPr/>
          </p:nvSpPr>
          <p:spPr>
            <a:xfrm>
              <a:off x="6033596" y="3524817"/>
              <a:ext cx="1596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6033596" y="3826025"/>
              <a:ext cx="23482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修改文字内容，修改文字内容，修改文字内容，修改文字内容</a:t>
              </a:r>
              <a:endPara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9372447" y="3516754"/>
            <a:ext cx="2348215" cy="793651"/>
            <a:chOff x="6033596" y="3524817"/>
            <a:chExt cx="2348215" cy="793651"/>
          </a:xfrm>
        </p:grpSpPr>
        <p:sp>
          <p:nvSpPr>
            <p:cNvPr id="130" name="文本框 129"/>
            <p:cNvSpPr txBox="1"/>
            <p:nvPr/>
          </p:nvSpPr>
          <p:spPr>
            <a:xfrm>
              <a:off x="6033596" y="3524817"/>
              <a:ext cx="1596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6033596" y="3826025"/>
              <a:ext cx="23482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修改文字内容，修改文字内容，修改文字内容，修改文字内容</a:t>
              </a:r>
              <a:endPara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5982080" y="4807437"/>
            <a:ext cx="2348215" cy="793651"/>
            <a:chOff x="6033596" y="3524817"/>
            <a:chExt cx="2348215" cy="793651"/>
          </a:xfrm>
        </p:grpSpPr>
        <p:sp>
          <p:nvSpPr>
            <p:cNvPr id="133" name="文本框 132"/>
            <p:cNvSpPr txBox="1"/>
            <p:nvPr/>
          </p:nvSpPr>
          <p:spPr>
            <a:xfrm>
              <a:off x="6033596" y="3524817"/>
              <a:ext cx="1596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6033596" y="3826025"/>
              <a:ext cx="23482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修改文字内容，修改文字内容，修改文字内容，修改文字内容</a:t>
              </a:r>
              <a:endPara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9372447" y="4807437"/>
            <a:ext cx="2348215" cy="793651"/>
            <a:chOff x="6033596" y="3524817"/>
            <a:chExt cx="2348215" cy="793651"/>
          </a:xfrm>
        </p:grpSpPr>
        <p:sp>
          <p:nvSpPr>
            <p:cNvPr id="136" name="文本框 135"/>
            <p:cNvSpPr txBox="1"/>
            <p:nvPr/>
          </p:nvSpPr>
          <p:spPr>
            <a:xfrm>
              <a:off x="6033596" y="3524817"/>
              <a:ext cx="1596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033596" y="3826025"/>
              <a:ext cx="23482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修改文字内容，修改文字内容，修改文字内容，修改文字内容</a:t>
              </a:r>
              <a:endPara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8" name="图片 10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19" y="3696266"/>
            <a:ext cx="432000" cy="432000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40" y="3658384"/>
            <a:ext cx="484631" cy="484631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13" y="4944130"/>
            <a:ext cx="504000" cy="50400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46" y="4996601"/>
            <a:ext cx="549316" cy="44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8"/>
          <p:cNvSpPr>
            <a:spLocks/>
          </p:cNvSpPr>
          <p:nvPr/>
        </p:nvSpPr>
        <p:spPr bwMode="gray">
          <a:xfrm flipH="1">
            <a:off x="1099600" y="1321087"/>
            <a:ext cx="4939783" cy="2451251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lvl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lvl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修改文字内容，修改文字内容，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  <a:p>
            <a:pPr lvl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修改文字内容，修改文字内容</a:t>
            </a:r>
          </a:p>
        </p:txBody>
      </p:sp>
      <p:sp>
        <p:nvSpPr>
          <p:cNvPr id="29" name="Freeform 9"/>
          <p:cNvSpPr>
            <a:spLocks/>
          </p:cNvSpPr>
          <p:nvPr/>
        </p:nvSpPr>
        <p:spPr bwMode="gray">
          <a:xfrm>
            <a:off x="1099600" y="3930870"/>
            <a:ext cx="4939783" cy="2451251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lvl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</a:t>
            </a:r>
          </a:p>
          <a:p>
            <a:pPr lvl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修改文字内容，修改文字内容，</a:t>
            </a:r>
          </a:p>
          <a:p>
            <a:pPr lvl="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修改文字内容，修改文字内容</a:t>
            </a:r>
          </a:p>
        </p:txBody>
      </p:sp>
      <p:sp>
        <p:nvSpPr>
          <p:cNvPr id="42" name="Freeform 10"/>
          <p:cNvSpPr>
            <a:spLocks/>
          </p:cNvSpPr>
          <p:nvPr/>
        </p:nvSpPr>
        <p:spPr bwMode="gray">
          <a:xfrm>
            <a:off x="6208775" y="3930870"/>
            <a:ext cx="4939783" cy="2451251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lvl="0"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</a:t>
            </a:r>
          </a:p>
          <a:p>
            <a:pPr lvl="0"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修改文字内容，修改文字内容，</a:t>
            </a:r>
          </a:p>
          <a:p>
            <a:pPr lvl="0"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修改文字内容，修改文字内容。</a:t>
            </a:r>
          </a:p>
        </p:txBody>
      </p:sp>
      <p:sp>
        <p:nvSpPr>
          <p:cNvPr id="43" name="Freeform 8"/>
          <p:cNvSpPr>
            <a:spLocks/>
          </p:cNvSpPr>
          <p:nvPr/>
        </p:nvSpPr>
        <p:spPr bwMode="gray">
          <a:xfrm>
            <a:off x="6208774" y="1321087"/>
            <a:ext cx="4938683" cy="2451251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lvl="0"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</a:t>
            </a:r>
          </a:p>
          <a:p>
            <a:pPr lvl="0"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修改文字内容，修改文字内容，</a:t>
            </a:r>
          </a:p>
          <a:p>
            <a:pPr lvl="0"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修改文字内容，修改文字内容。</a:t>
            </a:r>
          </a:p>
        </p:txBody>
      </p:sp>
      <p:sp>
        <p:nvSpPr>
          <p:cNvPr id="44" name="Rectangle 19"/>
          <p:cNvSpPr>
            <a:spLocks noChangeArrowheads="1"/>
          </p:cNvSpPr>
          <p:nvPr/>
        </p:nvSpPr>
        <p:spPr bwMode="gray">
          <a:xfrm>
            <a:off x="1099599" y="5953048"/>
            <a:ext cx="4930839" cy="42907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点击输入标题</a:t>
            </a:r>
            <a:endParaRPr lang="de-DE" altLang="zh-CN" sz="1900" b="1" noProof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45" name="Rectangle 19"/>
          <p:cNvSpPr>
            <a:spLocks noChangeArrowheads="1"/>
          </p:cNvSpPr>
          <p:nvPr/>
        </p:nvSpPr>
        <p:spPr bwMode="gray">
          <a:xfrm>
            <a:off x="6217716" y="5953048"/>
            <a:ext cx="4930839" cy="42907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点击输入标题</a:t>
            </a:r>
            <a:endParaRPr lang="de-DE" altLang="zh-CN" sz="1900" b="1" noProof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46" name="Rectangle 19"/>
          <p:cNvSpPr>
            <a:spLocks noChangeArrowheads="1"/>
          </p:cNvSpPr>
          <p:nvPr/>
        </p:nvSpPr>
        <p:spPr bwMode="gray">
          <a:xfrm>
            <a:off x="6217716" y="1321087"/>
            <a:ext cx="4930839" cy="42907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点击输入标题</a:t>
            </a:r>
          </a:p>
        </p:txBody>
      </p:sp>
      <p:sp>
        <p:nvSpPr>
          <p:cNvPr id="47" name="Rectangle 19"/>
          <p:cNvSpPr>
            <a:spLocks noChangeArrowheads="1"/>
          </p:cNvSpPr>
          <p:nvPr/>
        </p:nvSpPr>
        <p:spPr bwMode="gray">
          <a:xfrm>
            <a:off x="1099599" y="1321087"/>
            <a:ext cx="4930839" cy="42907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de-DE" sz="1900" b="1" noProof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2" t="584" r="21140" b="-584"/>
          <a:stretch/>
        </p:blipFill>
        <p:spPr>
          <a:xfrm>
            <a:off x="4752303" y="2485258"/>
            <a:ext cx="2751306" cy="27513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4" name="文本框 53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116319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32587" y="1700404"/>
            <a:ext cx="5804848" cy="1029582"/>
            <a:chOff x="319710" y="1831001"/>
            <a:chExt cx="5804848" cy="1029582"/>
          </a:xfrm>
        </p:grpSpPr>
        <p:sp>
          <p:nvSpPr>
            <p:cNvPr id="3" name="矩形 2"/>
            <p:cNvSpPr/>
            <p:nvPr/>
          </p:nvSpPr>
          <p:spPr>
            <a:xfrm>
              <a:off x="319710" y="2021449"/>
              <a:ext cx="5804848" cy="839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lIns="68584" tIns="34291" rIns="68584" bIns="34291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548134" y="1831001"/>
              <a:ext cx="3348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lIns="68584" tIns="34291" rIns="68584" bIns="34291" rtlCol="0" anchor="ctr"/>
            <a:lstStyle/>
            <a:p>
              <a:pPr lvl="0" algn="ctr">
                <a:defRPr/>
              </a:pPr>
              <a:r>
                <a:rPr lang="zh-CN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请输入标题</a:t>
              </a:r>
            </a:p>
          </p:txBody>
        </p:sp>
        <p:sp>
          <p:nvSpPr>
            <p:cNvPr id="5" name="TextBox 38"/>
            <p:cNvSpPr txBox="1"/>
            <p:nvPr/>
          </p:nvSpPr>
          <p:spPr>
            <a:xfrm>
              <a:off x="319710" y="2197664"/>
              <a:ext cx="5804847" cy="602090"/>
            </a:xfrm>
            <a:prstGeom prst="rect">
              <a:avLst/>
            </a:prstGeom>
            <a:noFill/>
          </p:spPr>
          <p:txBody>
            <a:bodyPr wrap="square" lIns="68584" tIns="34291" rIns="68584" bIns="34291" rtlCol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修改文字内容，修改文字内容，修改文字内容，修改文字内容，修改文字内容，修改文字内容，修改文字内容，修改文字内容，修改文字内容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32587" y="3391883"/>
            <a:ext cx="5804848" cy="1029582"/>
            <a:chOff x="319710" y="1831001"/>
            <a:chExt cx="5804848" cy="1029582"/>
          </a:xfrm>
        </p:grpSpPr>
        <p:sp>
          <p:nvSpPr>
            <p:cNvPr id="24" name="矩形 23"/>
            <p:cNvSpPr/>
            <p:nvPr/>
          </p:nvSpPr>
          <p:spPr>
            <a:xfrm>
              <a:off x="319710" y="2021449"/>
              <a:ext cx="5804848" cy="839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lIns="68584" tIns="34291" rIns="68584" bIns="34291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548134" y="1831001"/>
              <a:ext cx="3348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lIns="68584" tIns="34291" rIns="68584" bIns="34291" rtlCol="0" anchor="ctr"/>
            <a:lstStyle/>
            <a:p>
              <a:pPr lvl="0" algn="ctr">
                <a:defRPr/>
              </a:pPr>
              <a:r>
                <a:rPr lang="zh-CN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请输入标题</a:t>
              </a:r>
            </a:p>
          </p:txBody>
        </p:sp>
        <p:sp>
          <p:nvSpPr>
            <p:cNvPr id="26" name="TextBox 38"/>
            <p:cNvSpPr txBox="1"/>
            <p:nvPr/>
          </p:nvSpPr>
          <p:spPr>
            <a:xfrm>
              <a:off x="319710" y="2197664"/>
              <a:ext cx="5804847" cy="602090"/>
            </a:xfrm>
            <a:prstGeom prst="rect">
              <a:avLst/>
            </a:prstGeom>
            <a:noFill/>
          </p:spPr>
          <p:txBody>
            <a:bodyPr wrap="square" lIns="68584" tIns="34291" rIns="68584" bIns="34291" rtlCol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修改文字内容，修改文字内容，修改文字内容，修改文字内容，修改文字内容，修改文字内容，修改文字内容，修改文字内容，修改文字内容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32587" y="5083361"/>
            <a:ext cx="5804848" cy="1029582"/>
            <a:chOff x="319710" y="1831001"/>
            <a:chExt cx="5804848" cy="1029582"/>
          </a:xfrm>
        </p:grpSpPr>
        <p:sp>
          <p:nvSpPr>
            <p:cNvPr id="28" name="矩形 27"/>
            <p:cNvSpPr/>
            <p:nvPr/>
          </p:nvSpPr>
          <p:spPr>
            <a:xfrm>
              <a:off x="319710" y="2021449"/>
              <a:ext cx="5804848" cy="839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lIns="68584" tIns="34291" rIns="68584" bIns="34291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548134" y="1831001"/>
              <a:ext cx="3348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lIns="68584" tIns="34291" rIns="68584" bIns="34291" rtlCol="0" anchor="ctr"/>
            <a:lstStyle/>
            <a:p>
              <a:pPr lvl="0" algn="ctr">
                <a:defRPr/>
              </a:pPr>
              <a:r>
                <a:rPr lang="zh-CN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请输入标题</a:t>
              </a:r>
            </a:p>
          </p:txBody>
        </p:sp>
        <p:sp>
          <p:nvSpPr>
            <p:cNvPr id="30" name="TextBox 38"/>
            <p:cNvSpPr txBox="1"/>
            <p:nvPr/>
          </p:nvSpPr>
          <p:spPr>
            <a:xfrm>
              <a:off x="319710" y="2197664"/>
              <a:ext cx="5804847" cy="602090"/>
            </a:xfrm>
            <a:prstGeom prst="rect">
              <a:avLst/>
            </a:prstGeom>
            <a:noFill/>
          </p:spPr>
          <p:txBody>
            <a:bodyPr wrap="square" lIns="68584" tIns="34291" rIns="68584" bIns="34291" rtlCol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修改文字内容，修改文字内容，修改文字内容，修改文字内容，修改文字内容，修改文字内容，修改文字内容，修改文字内容，修改文字内容</a:t>
              </a:r>
            </a:p>
          </p:txBody>
        </p:sp>
      </p:grpSp>
      <p:sp>
        <p:nvSpPr>
          <p:cNvPr id="31" name="下箭头 30"/>
          <p:cNvSpPr/>
          <p:nvPr/>
        </p:nvSpPr>
        <p:spPr>
          <a:xfrm>
            <a:off x="3080463" y="2711993"/>
            <a:ext cx="309093" cy="66189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下箭头 31"/>
          <p:cNvSpPr/>
          <p:nvPr/>
        </p:nvSpPr>
        <p:spPr>
          <a:xfrm>
            <a:off x="3080463" y="4399100"/>
            <a:ext cx="309093" cy="66189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9" r="16373"/>
          <a:stretch/>
        </p:blipFill>
        <p:spPr>
          <a:xfrm>
            <a:off x="6825166" y="1378039"/>
            <a:ext cx="5049156" cy="51533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3087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3428" y="18868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1260909394"/>
              </p:ext>
            </p:extLst>
          </p:nvPr>
        </p:nvGraphicFramePr>
        <p:xfrm>
          <a:off x="-557801" y="2233844"/>
          <a:ext cx="5338487" cy="3749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4610638" y="1831298"/>
            <a:ext cx="6545091" cy="1058306"/>
            <a:chOff x="4584880" y="1869935"/>
            <a:chExt cx="6545091" cy="1058306"/>
          </a:xfrm>
        </p:grpSpPr>
        <p:grpSp>
          <p:nvGrpSpPr>
            <p:cNvPr id="6" name="组合 5"/>
            <p:cNvGrpSpPr/>
            <p:nvPr/>
          </p:nvGrpSpPr>
          <p:grpSpPr>
            <a:xfrm>
              <a:off x="4780686" y="1869935"/>
              <a:ext cx="6349285" cy="1058306"/>
              <a:chOff x="5203064" y="1452388"/>
              <a:chExt cx="6349285" cy="105830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203064" y="1452388"/>
                <a:ext cx="1596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内容一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203064" y="1925919"/>
                <a:ext cx="63492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修改文字内容，修改文字内容，修改文字内容，修改文字内容，修改文字内容，修改文字内容，修改文字内容，修改文字内容，修改文字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4584880" y="1931088"/>
              <a:ext cx="0" cy="93600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4610638" y="3443756"/>
            <a:ext cx="6545091" cy="1058306"/>
            <a:chOff x="4584880" y="1869935"/>
            <a:chExt cx="6545091" cy="1058306"/>
          </a:xfrm>
        </p:grpSpPr>
        <p:grpSp>
          <p:nvGrpSpPr>
            <p:cNvPr id="41" name="组合 40"/>
            <p:cNvGrpSpPr/>
            <p:nvPr/>
          </p:nvGrpSpPr>
          <p:grpSpPr>
            <a:xfrm>
              <a:off x="4780686" y="1869935"/>
              <a:ext cx="6349285" cy="1058306"/>
              <a:chOff x="5203064" y="1452388"/>
              <a:chExt cx="6349285" cy="1058306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5203064" y="1452388"/>
                <a:ext cx="1596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内容二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5203064" y="1925919"/>
                <a:ext cx="63492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修改文字内容，修改文字内容，修改文字内容，修改文字内容，修改文字内容，修改文字内容，修改文字内容，修改文字内容，修改文字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2" name="直接连接符 41"/>
            <p:cNvCxnSpPr/>
            <p:nvPr/>
          </p:nvCxnSpPr>
          <p:spPr>
            <a:xfrm>
              <a:off x="4584880" y="1931088"/>
              <a:ext cx="0" cy="93600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4610638" y="5056213"/>
            <a:ext cx="6545091" cy="1058306"/>
            <a:chOff x="4584880" y="1869935"/>
            <a:chExt cx="6545091" cy="1058306"/>
          </a:xfrm>
        </p:grpSpPr>
        <p:grpSp>
          <p:nvGrpSpPr>
            <p:cNvPr id="46" name="组合 45"/>
            <p:cNvGrpSpPr/>
            <p:nvPr/>
          </p:nvGrpSpPr>
          <p:grpSpPr>
            <a:xfrm>
              <a:off x="4780686" y="1869935"/>
              <a:ext cx="6349285" cy="1058306"/>
              <a:chOff x="5203064" y="1452388"/>
              <a:chExt cx="6349285" cy="1058306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203064" y="1452388"/>
                <a:ext cx="1596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内容三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5203064" y="1925919"/>
                <a:ext cx="63492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修改文字内容，修改文字内容，修改文字内容，修改文字内容，修改文字内容，修改文字内容，修改文字内容，修改文字内容，修改文字</a:t>
                </a:r>
                <a:endPara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>
              <a:off x="4584880" y="1931088"/>
              <a:ext cx="0" cy="93600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793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直角三角形 24"/>
          <p:cNvSpPr/>
          <p:nvPr/>
        </p:nvSpPr>
        <p:spPr>
          <a:xfrm rot="10800000" flipV="1">
            <a:off x="5434885" y="5550794"/>
            <a:ext cx="6748152" cy="1307207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7" t="-27759" r="28948" b="100059"/>
          <a:stretch/>
        </p:blipFill>
        <p:spPr>
          <a:xfrm>
            <a:off x="1574684" y="-1789388"/>
            <a:ext cx="1504333" cy="1789388"/>
          </a:xfrm>
          <a:custGeom>
            <a:avLst/>
            <a:gdLst>
              <a:gd name="connsiteX0" fmla="*/ 0 w 1504333"/>
              <a:gd name="connsiteY0" fmla="*/ 0 h 1789388"/>
              <a:gd name="connsiteX1" fmla="*/ 678233 w 1504333"/>
              <a:gd name="connsiteY1" fmla="*/ 192641 h 1789388"/>
              <a:gd name="connsiteX2" fmla="*/ 1504333 w 1504333"/>
              <a:gd name="connsiteY2" fmla="*/ 1789388 h 1789388"/>
              <a:gd name="connsiteX3" fmla="*/ 925765 w 1504333"/>
              <a:gd name="connsiteY3" fmla="*/ 1789388 h 1789388"/>
              <a:gd name="connsiteX4" fmla="*/ 0 w 1504333"/>
              <a:gd name="connsiteY4" fmla="*/ 0 h 178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4333" h="1789388">
                <a:moveTo>
                  <a:pt x="0" y="0"/>
                </a:moveTo>
                <a:lnTo>
                  <a:pt x="678233" y="192641"/>
                </a:lnTo>
                <a:lnTo>
                  <a:pt x="1504333" y="1789388"/>
                </a:lnTo>
                <a:lnTo>
                  <a:pt x="925765" y="17893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5" t="-29621" r="29468" b="100059"/>
          <a:stretch/>
        </p:blipFill>
        <p:spPr>
          <a:xfrm>
            <a:off x="1462033" y="-1909702"/>
            <a:ext cx="1566579" cy="1909702"/>
          </a:xfrm>
          <a:custGeom>
            <a:avLst/>
            <a:gdLst>
              <a:gd name="connsiteX0" fmla="*/ 0 w 1566579"/>
              <a:gd name="connsiteY0" fmla="*/ 0 h 1909702"/>
              <a:gd name="connsiteX1" fmla="*/ 678233 w 1566579"/>
              <a:gd name="connsiteY1" fmla="*/ 192641 h 1909702"/>
              <a:gd name="connsiteX2" fmla="*/ 1566579 w 1566579"/>
              <a:gd name="connsiteY2" fmla="*/ 1909702 h 1909702"/>
              <a:gd name="connsiteX3" fmla="*/ 988011 w 1566579"/>
              <a:gd name="connsiteY3" fmla="*/ 1909702 h 1909702"/>
              <a:gd name="connsiteX4" fmla="*/ 0 w 1566579"/>
              <a:gd name="connsiteY4" fmla="*/ 0 h 190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579" h="1909702">
                <a:moveTo>
                  <a:pt x="0" y="0"/>
                </a:moveTo>
                <a:lnTo>
                  <a:pt x="678233" y="192641"/>
                </a:lnTo>
                <a:lnTo>
                  <a:pt x="1566579" y="1909702"/>
                </a:lnTo>
                <a:lnTo>
                  <a:pt x="988011" y="190970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7" name="组合 16"/>
          <p:cNvGrpSpPr/>
          <p:nvPr/>
        </p:nvGrpSpPr>
        <p:grpSpPr>
          <a:xfrm>
            <a:off x="-669" y="-35696"/>
            <a:ext cx="4543667" cy="5846992"/>
            <a:chOff x="0" y="0"/>
            <a:chExt cx="4543667" cy="5846992"/>
          </a:xfrm>
          <a:solidFill>
            <a:schemeClr val="accent1"/>
          </a:solidFill>
        </p:grpSpPr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9"/>
            <a:stretch/>
          </p:blipFill>
          <p:spPr>
            <a:xfrm>
              <a:off x="7018" y="22041"/>
              <a:ext cx="4153505" cy="5731517"/>
            </a:xfrm>
            <a:custGeom>
              <a:avLst/>
              <a:gdLst>
                <a:gd name="connsiteX0" fmla="*/ 0 w 4103287"/>
                <a:gd name="connsiteY0" fmla="*/ 0 h 5654387"/>
                <a:gd name="connsiteX1" fmla="*/ 2450043 w 4103287"/>
                <a:gd name="connsiteY1" fmla="*/ 0 h 5654387"/>
                <a:gd name="connsiteX2" fmla="*/ 4103287 w 4103287"/>
                <a:gd name="connsiteY2" fmla="*/ 3195515 h 5654387"/>
                <a:gd name="connsiteX3" fmla="*/ 0 w 4103287"/>
                <a:gd name="connsiteY3" fmla="*/ 5654387 h 5654387"/>
                <a:gd name="connsiteX4" fmla="*/ 0 w 4103287"/>
                <a:gd name="connsiteY4" fmla="*/ 0 h 565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287" h="5654387">
                  <a:moveTo>
                    <a:pt x="0" y="0"/>
                  </a:moveTo>
                  <a:lnTo>
                    <a:pt x="2450043" y="0"/>
                  </a:lnTo>
                  <a:lnTo>
                    <a:pt x="4103287" y="3195515"/>
                  </a:lnTo>
                  <a:lnTo>
                    <a:pt x="0" y="56543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</p:pic>
        <p:sp>
          <p:nvSpPr>
            <p:cNvPr id="79" name="任意多边形 78"/>
            <p:cNvSpPr/>
            <p:nvPr/>
          </p:nvSpPr>
          <p:spPr>
            <a:xfrm>
              <a:off x="0" y="0"/>
              <a:ext cx="4543667" cy="5846992"/>
            </a:xfrm>
            <a:custGeom>
              <a:avLst/>
              <a:gdLst>
                <a:gd name="connsiteX0" fmla="*/ 2334332 w 4543667"/>
                <a:gd name="connsiteY0" fmla="*/ 0 h 5846992"/>
                <a:gd name="connsiteX1" fmla="*/ 2736416 w 4543667"/>
                <a:gd name="connsiteY1" fmla="*/ 0 h 5846992"/>
                <a:gd name="connsiteX2" fmla="*/ 4543667 w 4543667"/>
                <a:gd name="connsiteY2" fmla="*/ 3281876 h 5846992"/>
                <a:gd name="connsiteX3" fmla="*/ 0 w 4543667"/>
                <a:gd name="connsiteY3" fmla="*/ 5846992 h 5846992"/>
                <a:gd name="connsiteX4" fmla="*/ 0 w 4543667"/>
                <a:gd name="connsiteY4" fmla="*/ 5442530 h 5846992"/>
                <a:gd name="connsiteX5" fmla="*/ 4067033 w 4543667"/>
                <a:gd name="connsiteY5" fmla="*/ 3146496 h 5846992"/>
                <a:gd name="connsiteX6" fmla="*/ 2334332 w 4543667"/>
                <a:gd name="connsiteY6" fmla="*/ 0 h 584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3667" h="5846992">
                  <a:moveTo>
                    <a:pt x="2334332" y="0"/>
                  </a:moveTo>
                  <a:lnTo>
                    <a:pt x="2736416" y="0"/>
                  </a:lnTo>
                  <a:lnTo>
                    <a:pt x="4543667" y="3281876"/>
                  </a:lnTo>
                  <a:lnTo>
                    <a:pt x="0" y="5846992"/>
                  </a:lnTo>
                  <a:lnTo>
                    <a:pt x="0" y="5442530"/>
                  </a:lnTo>
                  <a:lnTo>
                    <a:pt x="4067033" y="3146496"/>
                  </a:lnTo>
                  <a:lnTo>
                    <a:pt x="2334332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 Placeholder 3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590323" y="2003775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8800" dirty="0">
                <a:solidFill>
                  <a:schemeClr val="accent1"/>
                </a:solidFill>
                <a:latin typeface="微软雅黑" panose="020B0503020204020204" pitchFamily="34" charset="-122"/>
                <a:ea typeface="微软繁楷体" pitchFamily="2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83" name="等腰三角形 82"/>
          <p:cNvSpPr/>
          <p:nvPr>
            <p:custDataLst>
              <p:tags r:id="rId2"/>
            </p:custDataLst>
          </p:nvPr>
        </p:nvSpPr>
        <p:spPr>
          <a:xfrm rot="9233090">
            <a:off x="10053131" y="2673572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4" name="等腰三角形 83"/>
          <p:cNvSpPr/>
          <p:nvPr>
            <p:custDataLst>
              <p:tags r:id="rId3"/>
            </p:custDataLst>
          </p:nvPr>
        </p:nvSpPr>
        <p:spPr>
          <a:xfrm rot="15569576">
            <a:off x="9700707" y="3348260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5" name="等腰三角形 84"/>
          <p:cNvSpPr/>
          <p:nvPr>
            <p:custDataLst>
              <p:tags r:id="rId4"/>
            </p:custDataLst>
          </p:nvPr>
        </p:nvSpPr>
        <p:spPr>
          <a:xfrm rot="12912161">
            <a:off x="10610344" y="3707036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6" name="等腰三角形 85"/>
          <p:cNvSpPr/>
          <p:nvPr>
            <p:custDataLst>
              <p:tags r:id="rId5"/>
            </p:custDataLst>
          </p:nvPr>
        </p:nvSpPr>
        <p:spPr>
          <a:xfrm rot="12912161">
            <a:off x="10478581" y="3646710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7" name="椭圆 86"/>
          <p:cNvSpPr/>
          <p:nvPr>
            <p:custDataLst>
              <p:tags r:id="rId6"/>
            </p:custDataLst>
          </p:nvPr>
        </p:nvSpPr>
        <p:spPr>
          <a:xfrm rot="9110320">
            <a:off x="11799381" y="4011836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88" name="椭圆 87"/>
          <p:cNvSpPr/>
          <p:nvPr>
            <p:custDataLst>
              <p:tags r:id="rId7"/>
            </p:custDataLst>
          </p:nvPr>
        </p:nvSpPr>
        <p:spPr>
          <a:xfrm rot="9110320">
            <a:off x="10710356" y="4515072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89" name="椭圆 88"/>
          <p:cNvSpPr/>
          <p:nvPr>
            <p:custDataLst>
              <p:tags r:id="rId8"/>
            </p:custDataLst>
          </p:nvPr>
        </p:nvSpPr>
        <p:spPr>
          <a:xfrm rot="9110320">
            <a:off x="10827831" y="3351436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90" name="等腰三角形 89"/>
          <p:cNvSpPr/>
          <p:nvPr>
            <p:custDataLst>
              <p:tags r:id="rId9"/>
            </p:custDataLst>
          </p:nvPr>
        </p:nvSpPr>
        <p:spPr>
          <a:xfrm rot="18210217">
            <a:off x="9250316" y="2833032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91" name="等腰三角形 90"/>
          <p:cNvSpPr/>
          <p:nvPr>
            <p:custDataLst>
              <p:tags r:id="rId10"/>
            </p:custDataLst>
          </p:nvPr>
        </p:nvSpPr>
        <p:spPr>
          <a:xfrm rot="8748521">
            <a:off x="9518145" y="2533872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92" name="Straight Connector 13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 flipH="1">
            <a:off x="4732848" y="4250784"/>
            <a:ext cx="5117904" cy="1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3" name="文本框 1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677089" y="3498310"/>
            <a:ext cx="5032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87581" y="4250784"/>
            <a:ext cx="3992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Enter Your Title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23524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9"/>
  <p:tag name="MH_SECTIONID" val="260,261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1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Oval 2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Oval 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Oval 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Straight Connector 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文本框 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Text Placeholder 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Oval 2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Oval 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Oval 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34331"/>
  <p:tag name="MH_LIBRARY" val="CONTENTS"/>
  <p:tag name="MH_TYPE" val="OTHERS"/>
  <p:tag name="ID" val="5535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Straight Connector 1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文本框 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3141453"/>
  <p:tag name="MH_LIBRARY" val="GRAPHIC"/>
  <p:tag name="MH_TYPE" val="Other"/>
  <p:tag name="MH_ORDER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Text Placeholder 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1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34331"/>
  <p:tag name="MH_LIBRARY" val="CONTENTS"/>
  <p:tag name="MH_TYPE" val="NUMBER"/>
  <p:tag name="ID" val="553524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Oval 2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Oval 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Oval 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2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Straight Connector 1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文本框 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34331"/>
  <p:tag name="MH_LIBRARY" val="CONTENTS"/>
  <p:tag name="MH_TYPE" val="NUMBER"/>
  <p:tag name="ID" val="553524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34331"/>
  <p:tag name="MH_LIBRARY" val="CONTENTS"/>
  <p:tag name="MH_TYPE" val="NUMBER"/>
  <p:tag name="ID" val="553524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34331"/>
  <p:tag name="MH_LIBRARY" val="CONTENTS"/>
  <p:tag name="MH_TYPE" val="NUMBER"/>
  <p:tag name="ID" val="553524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Text Placeholder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404150305"/>
  <p:tag name="MH_LIBRARY" val="GRAPHIC"/>
  <p:tag name="MH_ORDER" val="Isosceles Triangle 1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1684</Words>
  <Application>Microsoft Office PowerPoint</Application>
  <PresentationFormat>宽屏</PresentationFormat>
  <Paragraphs>176</Paragraphs>
  <Slides>24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Akzidenz-Grotesk BQ Condensed</vt:lpstr>
      <vt:lpstr>Microsoft YaHei Light</vt:lpstr>
      <vt:lpstr>等线</vt:lpstr>
      <vt:lpstr>等线 Light</vt:lpstr>
      <vt:lpstr>微软雅黑</vt:lpstr>
      <vt:lpstr>Agency FB</vt:lpstr>
      <vt:lpstr>Arial</vt:lpstr>
      <vt:lpstr>Arial</vt:lpstr>
      <vt:lpstr>Calibri</vt:lpstr>
      <vt:lpstr>Calibri Light</vt:lpstr>
      <vt:lpstr>Century Gothic</vt:lpstr>
      <vt:lpstr>Segoe UI</vt:lpstr>
      <vt:lpstr>Segoe UI Light</vt:lpstr>
      <vt:lpstr>Office 主题​​</vt:lpstr>
      <vt:lpstr>1_Office 主题​​</vt:lpstr>
      <vt:lpstr>Office 主题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Jinlong Sun</dc:creator>
  <cp:lastModifiedBy>Yunxuan Liu</cp:lastModifiedBy>
  <cp:revision>137</cp:revision>
  <dcterms:created xsi:type="dcterms:W3CDTF">2019-04-04T03:16:17Z</dcterms:created>
  <dcterms:modified xsi:type="dcterms:W3CDTF">2019-04-13T06:58:17Z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2019-04-13T06:58:16.6503325Z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b07a45ff-c3b8-4248-ab63-02ab1e778d59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